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76CA3B-A0AB-4347-8EEB-31575BEC055D}" type="doc">
      <dgm:prSet loTypeId="urn:microsoft.com/office/officeart/2005/8/layout/lProcess2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CO"/>
        </a:p>
      </dgm:t>
    </dgm:pt>
    <dgm:pt modelId="{11B3E6F8-8801-42FA-8EB1-CC1A933AA0CA}">
      <dgm:prSet custT="1"/>
      <dgm:spPr/>
      <dgm:t>
        <a:bodyPr/>
        <a:lstStyle/>
        <a:p>
          <a:pPr algn="ctr"/>
          <a:r>
            <a:rPr lang="es-CO" sz="900" b="1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900" b="1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F9F990-1174-4EA8-B50C-4F186930245B}" type="parTrans" cxnId="{2E33A9FF-C060-47C0-BA09-E46F20BEC1CD}">
      <dgm:prSet/>
      <dgm:spPr/>
      <dgm:t>
        <a:bodyPr/>
        <a:lstStyle/>
        <a:p>
          <a:pPr algn="ctr"/>
          <a:endParaRPr lang="es-CO" sz="100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9630D9-EF1F-4085-8679-A1EB4A388B37}" type="sibTrans" cxnId="{2E33A9FF-C060-47C0-BA09-E46F20BEC1CD}">
      <dgm:prSet/>
      <dgm:spPr/>
      <dgm:t>
        <a:bodyPr/>
        <a:lstStyle/>
        <a:p>
          <a:pPr algn="ctr"/>
          <a:endParaRPr lang="es-CO" sz="100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BD8BFE-B857-42B9-9993-C8DF4EEC014E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s-CO" sz="1400" b="0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rPr>
            <a:t>La RAPE es la plataforma para concertar y gestionar iniciativas </a:t>
          </a:r>
          <a:r>
            <a:rPr lang="es-CO" sz="1400" b="0" i="1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rPr>
            <a:t>de interés común</a:t>
          </a:r>
          <a:r>
            <a:rPr lang="es-CO" sz="1400" b="0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rPr>
            <a:t> entre </a:t>
          </a:r>
          <a:r>
            <a:rPr lang="es-CO" sz="1400" b="0" i="1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rPr>
            <a:t>dos o más socios</a:t>
          </a:r>
          <a:r>
            <a:rPr lang="es-CO" sz="1400" b="0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rPr>
            <a:t>, así como entre la </a:t>
          </a:r>
          <a:r>
            <a:rPr lang="es-CO" sz="1400" b="0" i="1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rPr>
            <a:t>Región y Nación</a:t>
          </a:r>
          <a:r>
            <a:rPr lang="es-CO" sz="1400" b="0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rPr>
            <a:t>. </a:t>
          </a:r>
        </a:p>
        <a:p>
          <a:pPr algn="ctr">
            <a:lnSpc>
              <a:spcPct val="100000"/>
            </a:lnSpc>
          </a:pPr>
          <a:r>
            <a:rPr lang="es-CO" sz="1400" b="0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rPr>
            <a:t>A partir de relaciones de autonomía, interdependencia y complementariedad</a:t>
          </a:r>
          <a:endParaRPr lang="es-CO" sz="1400" b="0" dirty="0" smtClean="0">
            <a:ln/>
            <a:effectLst/>
            <a:latin typeface="Arial" panose="020B0604020202020204" pitchFamily="34" charset="0"/>
            <a:cs typeface="Arial" panose="020B0604020202020204" pitchFamily="34" charset="0"/>
            <a:sym typeface="Wingdings" panose="05000000000000000000" pitchFamily="2" charset="2"/>
          </a:endParaRPr>
        </a:p>
      </dgm:t>
    </dgm:pt>
    <dgm:pt modelId="{53219089-EA9A-439A-814A-11A716DCCCA0}" type="parTrans" cxnId="{108A06F2-3380-49A6-A09B-9817A91D3422}">
      <dgm:prSet/>
      <dgm:spPr/>
      <dgm:t>
        <a:bodyPr/>
        <a:lstStyle/>
        <a:p>
          <a:pPr algn="ctr"/>
          <a:endParaRPr lang="es-CO" sz="100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117226-C3DD-45DC-8016-F0E9008D8410}" type="sibTrans" cxnId="{108A06F2-3380-49A6-A09B-9817A91D3422}">
      <dgm:prSet/>
      <dgm:spPr/>
      <dgm:t>
        <a:bodyPr/>
        <a:lstStyle/>
        <a:p>
          <a:pPr algn="ctr"/>
          <a:endParaRPr lang="es-CO" sz="100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F16628-169B-412C-A9CF-04C881BAFCDF}">
      <dgm:prSet custT="1"/>
      <dgm:spPr/>
      <dgm:t>
        <a:bodyPr/>
        <a:lstStyle/>
        <a:p>
          <a:pPr algn="ctr"/>
          <a:r>
            <a:rPr lang="es-CO" sz="1000" b="1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1000" b="1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0A5138-B54F-4E51-B4EA-6C9FD9C9B1BA}" type="parTrans" cxnId="{E022CFDB-C678-49A7-B1E1-9DDF36B3E050}">
      <dgm:prSet/>
      <dgm:spPr/>
      <dgm:t>
        <a:bodyPr/>
        <a:lstStyle/>
        <a:p>
          <a:pPr algn="ctr"/>
          <a:endParaRPr lang="es-CO" sz="100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CF97E0A-D39E-4336-8FA9-F04C3877EE12}" type="sibTrans" cxnId="{E022CFDB-C678-49A7-B1E1-9DDF36B3E050}">
      <dgm:prSet/>
      <dgm:spPr/>
      <dgm:t>
        <a:bodyPr/>
        <a:lstStyle/>
        <a:p>
          <a:pPr algn="ctr"/>
          <a:endParaRPr lang="es-CO" sz="100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D7310A-8F32-4716-A05D-5088C06304CA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s-CO" sz="1400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</a:rPr>
            <a:t>En el 2030 la </a:t>
          </a:r>
          <a:r>
            <a:rPr lang="es-CO" sz="1400" i="1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</a:rPr>
            <a:t>Región Central </a:t>
          </a:r>
          <a:r>
            <a:rPr lang="es-CO" sz="1400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</a:rPr>
            <a:t>será un territorio con equilibrio social, económico y ambiental, culturalmente diverso y globalmente competitivo e innovador*</a:t>
          </a:r>
          <a:endParaRPr lang="es-CO" sz="1400" dirty="0" smtClean="0">
            <a:ln/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CB6E35-5069-47FC-928E-B508AA086E28}" type="parTrans" cxnId="{8316CC04-67A9-4211-9CEE-24E58A19BF45}">
      <dgm:prSet/>
      <dgm:spPr/>
      <dgm:t>
        <a:bodyPr/>
        <a:lstStyle/>
        <a:p>
          <a:pPr algn="ctr"/>
          <a:endParaRPr lang="es-CO" sz="100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99ACC19-2D0F-46F6-BA88-DA737D7D0648}" type="sibTrans" cxnId="{8316CC04-67A9-4211-9CEE-24E58A19BF45}">
      <dgm:prSet/>
      <dgm:spPr/>
      <dgm:t>
        <a:bodyPr/>
        <a:lstStyle/>
        <a:p>
          <a:pPr algn="ctr"/>
          <a:endParaRPr lang="es-CO" sz="100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5DA782-D3F4-4BDF-9876-E6756932B7A0}">
      <dgm:prSet custT="1"/>
      <dgm:spPr/>
      <dgm:t>
        <a:bodyPr/>
        <a:lstStyle/>
        <a:p>
          <a:pPr algn="ctr"/>
          <a:r>
            <a:rPr lang="es-CO" sz="1000" b="1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1000" b="1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68519C-2E24-43AF-A5C3-C12E337540FC}" type="parTrans" cxnId="{13A4C695-3970-4B75-BE74-3A282210BFB1}">
      <dgm:prSet/>
      <dgm:spPr/>
      <dgm:t>
        <a:bodyPr/>
        <a:lstStyle/>
        <a:p>
          <a:pPr algn="ctr"/>
          <a:endParaRPr lang="es-CO" sz="100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FBAF65-D696-4619-AEF6-1855E92513BD}" type="sibTrans" cxnId="{13A4C695-3970-4B75-BE74-3A282210BFB1}">
      <dgm:prSet/>
      <dgm:spPr/>
      <dgm:t>
        <a:bodyPr/>
        <a:lstStyle/>
        <a:p>
          <a:pPr algn="ctr"/>
          <a:endParaRPr lang="es-CO" sz="100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10221E-66F7-4D6D-94AD-84EDB775D1A5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s-CO" sz="1000" b="0" dirty="0" smtClean="0">
              <a:ln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E</a:t>
          </a:r>
          <a:r>
            <a:rPr lang="es-CO" sz="1400" b="0" dirty="0" smtClean="0">
              <a:ln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n el año 2030, la RAPE será el principal promotor del </a:t>
          </a:r>
          <a:r>
            <a:rPr lang="es-CO" sz="1400" b="0" i="1" dirty="0" smtClean="0">
              <a:ln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desarrollo</a:t>
          </a:r>
          <a:r>
            <a:rPr lang="es-CO" sz="1400" b="0" dirty="0" smtClean="0">
              <a:ln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económico del </a:t>
          </a:r>
          <a:r>
            <a:rPr lang="es-CO" sz="1400" b="0" i="1" dirty="0" smtClean="0">
              <a:ln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territorio</a:t>
          </a:r>
          <a:r>
            <a:rPr lang="es-CO" sz="1400" b="0" dirty="0" smtClean="0">
              <a:ln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y del mejoramiento social de sus </a:t>
          </a:r>
          <a:r>
            <a:rPr lang="es-CO" sz="1400" b="0" i="1" dirty="0" smtClean="0">
              <a:ln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habitantes</a:t>
          </a:r>
          <a:endParaRPr lang="es-CO" sz="1400" b="0" dirty="0" smtClean="0">
            <a:ln/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EF8E0D-87D4-4CEA-B858-0892DA4F75CC}" type="parTrans" cxnId="{715B03FE-D524-4B6F-B53F-71B37172BC6C}">
      <dgm:prSet/>
      <dgm:spPr/>
      <dgm:t>
        <a:bodyPr/>
        <a:lstStyle/>
        <a:p>
          <a:pPr algn="ctr"/>
          <a:endParaRPr lang="es-CO" sz="100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2868BF-AC92-4469-B004-95FA0F36635F}" type="sibTrans" cxnId="{715B03FE-D524-4B6F-B53F-71B37172BC6C}">
      <dgm:prSet/>
      <dgm:spPr/>
      <dgm:t>
        <a:bodyPr/>
        <a:lstStyle/>
        <a:p>
          <a:pPr algn="ctr"/>
          <a:endParaRPr lang="es-CO" sz="1000">
            <a:solidFill>
              <a:sysClr val="windowText" lastClr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788108-4E9E-4D54-8705-AA3A45A9D079}" type="pres">
      <dgm:prSet presAssocID="{DE76CA3B-A0AB-4347-8EEB-31575BEC055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23D02739-F9CC-4E0E-9E17-23B81D6055FA}" type="pres">
      <dgm:prSet presAssocID="{11B3E6F8-8801-42FA-8EB1-CC1A933AA0CA}" presName="compNode" presStyleCnt="0"/>
      <dgm:spPr/>
      <dgm:t>
        <a:bodyPr/>
        <a:lstStyle/>
        <a:p>
          <a:endParaRPr lang="es-CO"/>
        </a:p>
      </dgm:t>
    </dgm:pt>
    <dgm:pt modelId="{FB8CBD96-B533-4FF8-B1F5-4B3F5C3BB74B}" type="pres">
      <dgm:prSet presAssocID="{11B3E6F8-8801-42FA-8EB1-CC1A933AA0CA}" presName="aNode" presStyleLbl="bgShp" presStyleIdx="0" presStyleCnt="3"/>
      <dgm:spPr/>
      <dgm:t>
        <a:bodyPr/>
        <a:lstStyle/>
        <a:p>
          <a:endParaRPr lang="es-CO"/>
        </a:p>
      </dgm:t>
    </dgm:pt>
    <dgm:pt modelId="{0A10608D-ED4E-4C58-A1E2-E83A9EAD0A9C}" type="pres">
      <dgm:prSet presAssocID="{11B3E6F8-8801-42FA-8EB1-CC1A933AA0CA}" presName="textNode" presStyleLbl="bgShp" presStyleIdx="0" presStyleCnt="3"/>
      <dgm:spPr/>
      <dgm:t>
        <a:bodyPr/>
        <a:lstStyle/>
        <a:p>
          <a:endParaRPr lang="es-CO"/>
        </a:p>
      </dgm:t>
    </dgm:pt>
    <dgm:pt modelId="{3CC882BA-80FF-47AE-9419-EE8534B579D0}" type="pres">
      <dgm:prSet presAssocID="{11B3E6F8-8801-42FA-8EB1-CC1A933AA0CA}" presName="compChildNode" presStyleCnt="0"/>
      <dgm:spPr/>
      <dgm:t>
        <a:bodyPr/>
        <a:lstStyle/>
        <a:p>
          <a:endParaRPr lang="es-CO"/>
        </a:p>
      </dgm:t>
    </dgm:pt>
    <dgm:pt modelId="{C8597575-8FD4-40A9-B4B2-78B9473F16BF}" type="pres">
      <dgm:prSet presAssocID="{11B3E6F8-8801-42FA-8EB1-CC1A933AA0CA}" presName="theInnerList" presStyleCnt="0"/>
      <dgm:spPr/>
      <dgm:t>
        <a:bodyPr/>
        <a:lstStyle/>
        <a:p>
          <a:endParaRPr lang="es-CO"/>
        </a:p>
      </dgm:t>
    </dgm:pt>
    <dgm:pt modelId="{C4ABB561-9002-4430-B36F-6AC2EAAE493B}" type="pres">
      <dgm:prSet presAssocID="{D9BD8BFE-B857-42B9-9993-C8DF4EEC014E}" presName="childNode" presStyleLbl="node1" presStyleIdx="0" presStyleCnt="3" custScaleX="110098" custScaleY="153997" custLinFactNeighborY="553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2E9AE75-5FEC-4E63-9DDC-4CF3CFBE7AFA}" type="pres">
      <dgm:prSet presAssocID="{11B3E6F8-8801-42FA-8EB1-CC1A933AA0CA}" presName="aSpace" presStyleCnt="0"/>
      <dgm:spPr/>
      <dgm:t>
        <a:bodyPr/>
        <a:lstStyle/>
        <a:p>
          <a:endParaRPr lang="es-CO"/>
        </a:p>
      </dgm:t>
    </dgm:pt>
    <dgm:pt modelId="{3F11FD19-8534-4BBE-96A3-D8DBCECA9B3B}" type="pres">
      <dgm:prSet presAssocID="{F25DA782-D3F4-4BDF-9876-E6756932B7A0}" presName="compNode" presStyleCnt="0"/>
      <dgm:spPr/>
      <dgm:t>
        <a:bodyPr/>
        <a:lstStyle/>
        <a:p>
          <a:endParaRPr lang="es-CO"/>
        </a:p>
      </dgm:t>
    </dgm:pt>
    <dgm:pt modelId="{12568C18-6BFB-4C67-9CAC-40FD8783DC29}" type="pres">
      <dgm:prSet presAssocID="{F25DA782-D3F4-4BDF-9876-E6756932B7A0}" presName="aNode" presStyleLbl="bgShp" presStyleIdx="1" presStyleCnt="3" custLinFactNeighborY="1449"/>
      <dgm:spPr/>
      <dgm:t>
        <a:bodyPr/>
        <a:lstStyle/>
        <a:p>
          <a:endParaRPr lang="es-CO"/>
        </a:p>
      </dgm:t>
    </dgm:pt>
    <dgm:pt modelId="{4BA26C9C-293D-47F5-B3FD-C226934FA30C}" type="pres">
      <dgm:prSet presAssocID="{F25DA782-D3F4-4BDF-9876-E6756932B7A0}" presName="textNode" presStyleLbl="bgShp" presStyleIdx="1" presStyleCnt="3"/>
      <dgm:spPr/>
      <dgm:t>
        <a:bodyPr/>
        <a:lstStyle/>
        <a:p>
          <a:endParaRPr lang="es-CO"/>
        </a:p>
      </dgm:t>
    </dgm:pt>
    <dgm:pt modelId="{5C23756D-CAEB-44FA-8501-338C9F5165BC}" type="pres">
      <dgm:prSet presAssocID="{F25DA782-D3F4-4BDF-9876-E6756932B7A0}" presName="compChildNode" presStyleCnt="0"/>
      <dgm:spPr/>
      <dgm:t>
        <a:bodyPr/>
        <a:lstStyle/>
        <a:p>
          <a:endParaRPr lang="es-CO"/>
        </a:p>
      </dgm:t>
    </dgm:pt>
    <dgm:pt modelId="{13AAD40D-E94E-47F3-956F-FCC3DB1CD81F}" type="pres">
      <dgm:prSet presAssocID="{F25DA782-D3F4-4BDF-9876-E6756932B7A0}" presName="theInnerList" presStyleCnt="0"/>
      <dgm:spPr/>
      <dgm:t>
        <a:bodyPr/>
        <a:lstStyle/>
        <a:p>
          <a:endParaRPr lang="es-CO"/>
        </a:p>
      </dgm:t>
    </dgm:pt>
    <dgm:pt modelId="{5CA42F2B-BCD5-4F8A-B489-16E8B0E1D7DB}" type="pres">
      <dgm:prSet presAssocID="{8D10221E-66F7-4D6D-94AD-84EDB775D1A5}" presName="childNode" presStyleLbl="node1" presStyleIdx="1" presStyleCnt="3" custScaleX="110098" custScaleY="153997" custLinFactNeighborY="553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DADCBC5-B79C-4708-9ECC-7F1689339231}" type="pres">
      <dgm:prSet presAssocID="{F25DA782-D3F4-4BDF-9876-E6756932B7A0}" presName="aSpace" presStyleCnt="0"/>
      <dgm:spPr/>
      <dgm:t>
        <a:bodyPr/>
        <a:lstStyle/>
        <a:p>
          <a:endParaRPr lang="es-CO"/>
        </a:p>
      </dgm:t>
    </dgm:pt>
    <dgm:pt modelId="{E723FEE1-F9C9-4239-8D81-BDB7BAA1A215}" type="pres">
      <dgm:prSet presAssocID="{2BF16628-169B-412C-A9CF-04C881BAFCDF}" presName="compNode" presStyleCnt="0"/>
      <dgm:spPr/>
      <dgm:t>
        <a:bodyPr/>
        <a:lstStyle/>
        <a:p>
          <a:endParaRPr lang="es-CO"/>
        </a:p>
      </dgm:t>
    </dgm:pt>
    <dgm:pt modelId="{91D1D12C-FF58-4576-83B7-E273143AF333}" type="pres">
      <dgm:prSet presAssocID="{2BF16628-169B-412C-A9CF-04C881BAFCDF}" presName="aNode" presStyleLbl="bgShp" presStyleIdx="2" presStyleCnt="3"/>
      <dgm:spPr/>
      <dgm:t>
        <a:bodyPr/>
        <a:lstStyle/>
        <a:p>
          <a:endParaRPr lang="es-CO"/>
        </a:p>
      </dgm:t>
    </dgm:pt>
    <dgm:pt modelId="{76409CDD-9C43-4491-BCDF-D4DD11044EBE}" type="pres">
      <dgm:prSet presAssocID="{2BF16628-169B-412C-A9CF-04C881BAFCDF}" presName="textNode" presStyleLbl="bgShp" presStyleIdx="2" presStyleCnt="3"/>
      <dgm:spPr/>
      <dgm:t>
        <a:bodyPr/>
        <a:lstStyle/>
        <a:p>
          <a:endParaRPr lang="es-CO"/>
        </a:p>
      </dgm:t>
    </dgm:pt>
    <dgm:pt modelId="{C9D06F00-1AF8-4D8D-8288-9272AF99FE0F}" type="pres">
      <dgm:prSet presAssocID="{2BF16628-169B-412C-A9CF-04C881BAFCDF}" presName="compChildNode" presStyleCnt="0"/>
      <dgm:spPr/>
      <dgm:t>
        <a:bodyPr/>
        <a:lstStyle/>
        <a:p>
          <a:endParaRPr lang="es-CO"/>
        </a:p>
      </dgm:t>
    </dgm:pt>
    <dgm:pt modelId="{1260E1B3-5595-4E46-BB18-A05FD088F5EA}" type="pres">
      <dgm:prSet presAssocID="{2BF16628-169B-412C-A9CF-04C881BAFCDF}" presName="theInnerList" presStyleCnt="0"/>
      <dgm:spPr/>
      <dgm:t>
        <a:bodyPr/>
        <a:lstStyle/>
        <a:p>
          <a:endParaRPr lang="es-CO"/>
        </a:p>
      </dgm:t>
    </dgm:pt>
    <dgm:pt modelId="{FFC3E1B0-8BF5-417E-9F34-C77CB3A65D57}" type="pres">
      <dgm:prSet presAssocID="{4BD7310A-8F32-4716-A05D-5088C06304CA}" presName="childNode" presStyleLbl="node1" presStyleIdx="2" presStyleCnt="3" custScaleX="110098" custScaleY="153997" custLinFactNeighborY="553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2161E478-6F14-4F0B-B26D-43142F7B7FBE}" type="presOf" srcId="{8D10221E-66F7-4D6D-94AD-84EDB775D1A5}" destId="{5CA42F2B-BCD5-4F8A-B489-16E8B0E1D7DB}" srcOrd="0" destOrd="0" presId="urn:microsoft.com/office/officeart/2005/8/layout/lProcess2"/>
    <dgm:cxn modelId="{CB85108A-A9A4-4A74-90F5-79179902262F}" type="presOf" srcId="{D9BD8BFE-B857-42B9-9993-C8DF4EEC014E}" destId="{C4ABB561-9002-4430-B36F-6AC2EAAE493B}" srcOrd="0" destOrd="0" presId="urn:microsoft.com/office/officeart/2005/8/layout/lProcess2"/>
    <dgm:cxn modelId="{35E82B10-CEA9-4EAF-B3FE-ED365C5CB1AB}" type="presOf" srcId="{2BF16628-169B-412C-A9CF-04C881BAFCDF}" destId="{76409CDD-9C43-4491-BCDF-D4DD11044EBE}" srcOrd="1" destOrd="0" presId="urn:microsoft.com/office/officeart/2005/8/layout/lProcess2"/>
    <dgm:cxn modelId="{94308943-11B5-45AC-B3A2-758AB04ED1F1}" type="presOf" srcId="{F25DA782-D3F4-4BDF-9876-E6756932B7A0}" destId="{4BA26C9C-293D-47F5-B3FD-C226934FA30C}" srcOrd="1" destOrd="0" presId="urn:microsoft.com/office/officeart/2005/8/layout/lProcess2"/>
    <dgm:cxn modelId="{5B1C9189-AA7E-4149-AC4D-3EE553E4CCE7}" type="presOf" srcId="{DE76CA3B-A0AB-4347-8EEB-31575BEC055D}" destId="{1B788108-4E9E-4D54-8705-AA3A45A9D079}" srcOrd="0" destOrd="0" presId="urn:microsoft.com/office/officeart/2005/8/layout/lProcess2"/>
    <dgm:cxn modelId="{108A06F2-3380-49A6-A09B-9817A91D3422}" srcId="{11B3E6F8-8801-42FA-8EB1-CC1A933AA0CA}" destId="{D9BD8BFE-B857-42B9-9993-C8DF4EEC014E}" srcOrd="0" destOrd="0" parTransId="{53219089-EA9A-439A-814A-11A716DCCCA0}" sibTransId="{80117226-C3DD-45DC-8016-F0E9008D8410}"/>
    <dgm:cxn modelId="{77EDB5F6-F605-4FE0-8AB3-FF03DE173EEB}" type="presOf" srcId="{11B3E6F8-8801-42FA-8EB1-CC1A933AA0CA}" destId="{0A10608D-ED4E-4C58-A1E2-E83A9EAD0A9C}" srcOrd="1" destOrd="0" presId="urn:microsoft.com/office/officeart/2005/8/layout/lProcess2"/>
    <dgm:cxn modelId="{715B03FE-D524-4B6F-B53F-71B37172BC6C}" srcId="{F25DA782-D3F4-4BDF-9876-E6756932B7A0}" destId="{8D10221E-66F7-4D6D-94AD-84EDB775D1A5}" srcOrd="0" destOrd="0" parTransId="{F6EF8E0D-87D4-4CEA-B858-0892DA4F75CC}" sibTransId="{3E2868BF-AC92-4469-B004-95FA0F36635F}"/>
    <dgm:cxn modelId="{2E33A9FF-C060-47C0-BA09-E46F20BEC1CD}" srcId="{DE76CA3B-A0AB-4347-8EEB-31575BEC055D}" destId="{11B3E6F8-8801-42FA-8EB1-CC1A933AA0CA}" srcOrd="0" destOrd="0" parTransId="{FDF9F990-1174-4EA8-B50C-4F186930245B}" sibTransId="{F49630D9-EF1F-4085-8679-A1EB4A388B37}"/>
    <dgm:cxn modelId="{8316CC04-67A9-4211-9CEE-24E58A19BF45}" srcId="{2BF16628-169B-412C-A9CF-04C881BAFCDF}" destId="{4BD7310A-8F32-4716-A05D-5088C06304CA}" srcOrd="0" destOrd="0" parTransId="{50CB6E35-5069-47FC-928E-B508AA086E28}" sibTransId="{399ACC19-2D0F-46F6-BA88-DA737D7D0648}"/>
    <dgm:cxn modelId="{29A0915F-513E-4831-BDA1-F7EB64E07C6B}" type="presOf" srcId="{2BF16628-169B-412C-A9CF-04C881BAFCDF}" destId="{91D1D12C-FF58-4576-83B7-E273143AF333}" srcOrd="0" destOrd="0" presId="urn:microsoft.com/office/officeart/2005/8/layout/lProcess2"/>
    <dgm:cxn modelId="{C18EC00F-C155-4D8C-A306-40059DDA2990}" type="presOf" srcId="{4BD7310A-8F32-4716-A05D-5088C06304CA}" destId="{FFC3E1B0-8BF5-417E-9F34-C77CB3A65D57}" srcOrd="0" destOrd="0" presId="urn:microsoft.com/office/officeart/2005/8/layout/lProcess2"/>
    <dgm:cxn modelId="{652EDC46-5B7B-42A7-BF5F-E97AD781B1AA}" type="presOf" srcId="{F25DA782-D3F4-4BDF-9876-E6756932B7A0}" destId="{12568C18-6BFB-4C67-9CAC-40FD8783DC29}" srcOrd="0" destOrd="0" presId="urn:microsoft.com/office/officeart/2005/8/layout/lProcess2"/>
    <dgm:cxn modelId="{10FB5598-258E-46FC-8C9A-08DC4F734452}" type="presOf" srcId="{11B3E6F8-8801-42FA-8EB1-CC1A933AA0CA}" destId="{FB8CBD96-B533-4FF8-B1F5-4B3F5C3BB74B}" srcOrd="0" destOrd="0" presId="urn:microsoft.com/office/officeart/2005/8/layout/lProcess2"/>
    <dgm:cxn modelId="{E022CFDB-C678-49A7-B1E1-9DDF36B3E050}" srcId="{DE76CA3B-A0AB-4347-8EEB-31575BEC055D}" destId="{2BF16628-169B-412C-A9CF-04C881BAFCDF}" srcOrd="2" destOrd="0" parTransId="{410A5138-B54F-4E51-B4EA-6C9FD9C9B1BA}" sibTransId="{ECF97E0A-D39E-4336-8FA9-F04C3877EE12}"/>
    <dgm:cxn modelId="{13A4C695-3970-4B75-BE74-3A282210BFB1}" srcId="{DE76CA3B-A0AB-4347-8EEB-31575BEC055D}" destId="{F25DA782-D3F4-4BDF-9876-E6756932B7A0}" srcOrd="1" destOrd="0" parTransId="{9B68519C-2E24-43AF-A5C3-C12E337540FC}" sibTransId="{04FBAF65-D696-4619-AEF6-1855E92513BD}"/>
    <dgm:cxn modelId="{08EA84A6-18BC-4C1E-8A78-C69AB41BBB20}" type="presParOf" srcId="{1B788108-4E9E-4D54-8705-AA3A45A9D079}" destId="{23D02739-F9CC-4E0E-9E17-23B81D6055FA}" srcOrd="0" destOrd="0" presId="urn:microsoft.com/office/officeart/2005/8/layout/lProcess2"/>
    <dgm:cxn modelId="{999C4BDB-5A76-412D-BC73-65143781003B}" type="presParOf" srcId="{23D02739-F9CC-4E0E-9E17-23B81D6055FA}" destId="{FB8CBD96-B533-4FF8-B1F5-4B3F5C3BB74B}" srcOrd="0" destOrd="0" presId="urn:microsoft.com/office/officeart/2005/8/layout/lProcess2"/>
    <dgm:cxn modelId="{984AA646-A282-4795-A9D4-75BFF26FECF6}" type="presParOf" srcId="{23D02739-F9CC-4E0E-9E17-23B81D6055FA}" destId="{0A10608D-ED4E-4C58-A1E2-E83A9EAD0A9C}" srcOrd="1" destOrd="0" presId="urn:microsoft.com/office/officeart/2005/8/layout/lProcess2"/>
    <dgm:cxn modelId="{61F1C53E-A3F2-41F8-9BB2-A1197C992A55}" type="presParOf" srcId="{23D02739-F9CC-4E0E-9E17-23B81D6055FA}" destId="{3CC882BA-80FF-47AE-9419-EE8534B579D0}" srcOrd="2" destOrd="0" presId="urn:microsoft.com/office/officeart/2005/8/layout/lProcess2"/>
    <dgm:cxn modelId="{9E60C0DD-5CED-415A-AEBB-BFBA807082C6}" type="presParOf" srcId="{3CC882BA-80FF-47AE-9419-EE8534B579D0}" destId="{C8597575-8FD4-40A9-B4B2-78B9473F16BF}" srcOrd="0" destOrd="0" presId="urn:microsoft.com/office/officeart/2005/8/layout/lProcess2"/>
    <dgm:cxn modelId="{F041155B-57FC-4F4F-BB78-6AB703982607}" type="presParOf" srcId="{C8597575-8FD4-40A9-B4B2-78B9473F16BF}" destId="{C4ABB561-9002-4430-B36F-6AC2EAAE493B}" srcOrd="0" destOrd="0" presId="urn:microsoft.com/office/officeart/2005/8/layout/lProcess2"/>
    <dgm:cxn modelId="{297BC2F0-29E8-4C1E-B6CE-D2E951688BD3}" type="presParOf" srcId="{1B788108-4E9E-4D54-8705-AA3A45A9D079}" destId="{12E9AE75-5FEC-4E63-9DDC-4CF3CFBE7AFA}" srcOrd="1" destOrd="0" presId="urn:microsoft.com/office/officeart/2005/8/layout/lProcess2"/>
    <dgm:cxn modelId="{B1AAB925-AFB4-4CCC-82BA-9CD303510AB7}" type="presParOf" srcId="{1B788108-4E9E-4D54-8705-AA3A45A9D079}" destId="{3F11FD19-8534-4BBE-96A3-D8DBCECA9B3B}" srcOrd="2" destOrd="0" presId="urn:microsoft.com/office/officeart/2005/8/layout/lProcess2"/>
    <dgm:cxn modelId="{6A89BEA4-4645-459B-8574-924585645AA0}" type="presParOf" srcId="{3F11FD19-8534-4BBE-96A3-D8DBCECA9B3B}" destId="{12568C18-6BFB-4C67-9CAC-40FD8783DC29}" srcOrd="0" destOrd="0" presId="urn:microsoft.com/office/officeart/2005/8/layout/lProcess2"/>
    <dgm:cxn modelId="{ADF26929-AD77-49A4-8124-0158BE613843}" type="presParOf" srcId="{3F11FD19-8534-4BBE-96A3-D8DBCECA9B3B}" destId="{4BA26C9C-293D-47F5-B3FD-C226934FA30C}" srcOrd="1" destOrd="0" presId="urn:microsoft.com/office/officeart/2005/8/layout/lProcess2"/>
    <dgm:cxn modelId="{C35986E2-491D-4122-9E09-679FE5308ADB}" type="presParOf" srcId="{3F11FD19-8534-4BBE-96A3-D8DBCECA9B3B}" destId="{5C23756D-CAEB-44FA-8501-338C9F5165BC}" srcOrd="2" destOrd="0" presId="urn:microsoft.com/office/officeart/2005/8/layout/lProcess2"/>
    <dgm:cxn modelId="{3F6800CB-1329-4C87-9C0B-A1FD5A14ABBE}" type="presParOf" srcId="{5C23756D-CAEB-44FA-8501-338C9F5165BC}" destId="{13AAD40D-E94E-47F3-956F-FCC3DB1CD81F}" srcOrd="0" destOrd="0" presId="urn:microsoft.com/office/officeart/2005/8/layout/lProcess2"/>
    <dgm:cxn modelId="{9F03E5DE-725D-4EEE-BF4A-D464CFF78A15}" type="presParOf" srcId="{13AAD40D-E94E-47F3-956F-FCC3DB1CD81F}" destId="{5CA42F2B-BCD5-4F8A-B489-16E8B0E1D7DB}" srcOrd="0" destOrd="0" presId="urn:microsoft.com/office/officeart/2005/8/layout/lProcess2"/>
    <dgm:cxn modelId="{51876271-59F8-4063-8848-D882D5F5569A}" type="presParOf" srcId="{1B788108-4E9E-4D54-8705-AA3A45A9D079}" destId="{CDADCBC5-B79C-4708-9ECC-7F1689339231}" srcOrd="3" destOrd="0" presId="urn:microsoft.com/office/officeart/2005/8/layout/lProcess2"/>
    <dgm:cxn modelId="{0AB706CA-9C49-48FD-A76C-8EBC5178C6DC}" type="presParOf" srcId="{1B788108-4E9E-4D54-8705-AA3A45A9D079}" destId="{E723FEE1-F9C9-4239-8D81-BDB7BAA1A215}" srcOrd="4" destOrd="0" presId="urn:microsoft.com/office/officeart/2005/8/layout/lProcess2"/>
    <dgm:cxn modelId="{D0E4A73B-265C-491F-B365-130504FCD680}" type="presParOf" srcId="{E723FEE1-F9C9-4239-8D81-BDB7BAA1A215}" destId="{91D1D12C-FF58-4576-83B7-E273143AF333}" srcOrd="0" destOrd="0" presId="urn:microsoft.com/office/officeart/2005/8/layout/lProcess2"/>
    <dgm:cxn modelId="{A4E94BF1-95C5-457B-A874-03DFB481EF1C}" type="presParOf" srcId="{E723FEE1-F9C9-4239-8D81-BDB7BAA1A215}" destId="{76409CDD-9C43-4491-BCDF-D4DD11044EBE}" srcOrd="1" destOrd="0" presId="urn:microsoft.com/office/officeart/2005/8/layout/lProcess2"/>
    <dgm:cxn modelId="{383AA878-B4AD-47F5-8DBD-920C64AE8E8A}" type="presParOf" srcId="{E723FEE1-F9C9-4239-8D81-BDB7BAA1A215}" destId="{C9D06F00-1AF8-4D8D-8288-9272AF99FE0F}" srcOrd="2" destOrd="0" presId="urn:microsoft.com/office/officeart/2005/8/layout/lProcess2"/>
    <dgm:cxn modelId="{E1D56CFE-3D19-4DE1-848E-D0DA5845307B}" type="presParOf" srcId="{C9D06F00-1AF8-4D8D-8288-9272AF99FE0F}" destId="{1260E1B3-5595-4E46-BB18-A05FD088F5EA}" srcOrd="0" destOrd="0" presId="urn:microsoft.com/office/officeart/2005/8/layout/lProcess2"/>
    <dgm:cxn modelId="{8B0FB27B-EB6F-4138-A773-7E5A62913F4B}" type="presParOf" srcId="{1260E1B3-5595-4E46-BB18-A05FD088F5EA}" destId="{FFC3E1B0-8BF5-417E-9F34-C77CB3A65D57}" srcOrd="0" destOrd="0" presId="urn:microsoft.com/office/officeart/2005/8/layout/lProcess2"/>
  </dgm:cxnLst>
  <dgm:bg/>
  <dgm:whole>
    <a:ln w="12700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8CBD96-B533-4FF8-B1F5-4B3F5C3BB74B}">
      <dsp:nvSpPr>
        <dsp:cNvPr id="0" name=""/>
        <dsp:cNvSpPr/>
      </dsp:nvSpPr>
      <dsp:spPr>
        <a:xfrm>
          <a:off x="1246" y="0"/>
          <a:ext cx="3242004" cy="41869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900" b="1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46" y="0"/>
        <a:ext cx="3242004" cy="1256096"/>
      </dsp:txXfrm>
    </dsp:sp>
    <dsp:sp modelId="{C4ABB561-9002-4430-B36F-6AC2EAAE493B}">
      <dsp:nvSpPr>
        <dsp:cNvPr id="0" name=""/>
        <dsp:cNvSpPr/>
      </dsp:nvSpPr>
      <dsp:spPr>
        <a:xfrm>
          <a:off x="194496" y="1355733"/>
          <a:ext cx="2855505" cy="271766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O" sz="1400" b="0" kern="1200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rPr>
            <a:t>La RAPE es la plataforma para concertar y gestionar iniciativas </a:t>
          </a:r>
          <a:r>
            <a:rPr lang="es-CO" sz="1400" b="0" i="1" kern="1200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rPr>
            <a:t>de interés común</a:t>
          </a:r>
          <a:r>
            <a:rPr lang="es-CO" sz="1400" b="0" kern="1200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rPr>
            <a:t> entre </a:t>
          </a:r>
          <a:r>
            <a:rPr lang="es-CO" sz="1400" b="0" i="1" kern="1200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rPr>
            <a:t>dos o más socios</a:t>
          </a:r>
          <a:r>
            <a:rPr lang="es-CO" sz="1400" b="0" kern="1200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rPr>
            <a:t>, así como entre la </a:t>
          </a:r>
          <a:r>
            <a:rPr lang="es-CO" sz="1400" b="0" i="1" kern="1200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rPr>
            <a:t>Región y Nación</a:t>
          </a:r>
          <a:r>
            <a:rPr lang="es-CO" sz="1400" b="0" kern="1200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rPr>
            <a:t>. 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O" sz="1400" b="0" kern="1200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rPr>
            <a:t>A partir de relaciones de autonomía, interdependencia y complementariedad</a:t>
          </a:r>
          <a:endParaRPr lang="es-CO" sz="1400" b="0" kern="1200" dirty="0" smtClean="0">
            <a:ln/>
            <a:effectLst/>
            <a:latin typeface="Arial" panose="020B0604020202020204" pitchFamily="34" charset="0"/>
            <a:cs typeface="Arial" panose="020B0604020202020204" pitchFamily="34" charset="0"/>
            <a:sym typeface="Wingdings" panose="05000000000000000000" pitchFamily="2" charset="2"/>
          </a:endParaRPr>
        </a:p>
      </dsp:txBody>
      <dsp:txXfrm>
        <a:off x="274094" y="1435331"/>
        <a:ext cx="2696309" cy="2558466"/>
      </dsp:txXfrm>
    </dsp:sp>
    <dsp:sp modelId="{12568C18-6BFB-4C67-9CAC-40FD8783DC29}">
      <dsp:nvSpPr>
        <dsp:cNvPr id="0" name=""/>
        <dsp:cNvSpPr/>
      </dsp:nvSpPr>
      <dsp:spPr>
        <a:xfrm>
          <a:off x="3486402" y="0"/>
          <a:ext cx="3242004" cy="41869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kern="120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1000" b="1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86402" y="0"/>
        <a:ext cx="3242004" cy="1256096"/>
      </dsp:txXfrm>
    </dsp:sp>
    <dsp:sp modelId="{5CA42F2B-BCD5-4F8A-B489-16E8B0E1D7DB}">
      <dsp:nvSpPr>
        <dsp:cNvPr id="0" name=""/>
        <dsp:cNvSpPr/>
      </dsp:nvSpPr>
      <dsp:spPr>
        <a:xfrm>
          <a:off x="3679651" y="1355733"/>
          <a:ext cx="2855505" cy="271766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O" sz="1000" b="0" kern="1200" dirty="0" smtClean="0">
              <a:ln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E</a:t>
          </a:r>
          <a:r>
            <a:rPr lang="es-CO" sz="1400" b="0" kern="1200" dirty="0" smtClean="0">
              <a:ln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n el año 2030, la RAPE será el principal promotor del </a:t>
          </a:r>
          <a:r>
            <a:rPr lang="es-CO" sz="1400" b="0" i="1" kern="1200" dirty="0" smtClean="0">
              <a:ln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desarrollo</a:t>
          </a:r>
          <a:r>
            <a:rPr lang="es-CO" sz="1400" b="0" kern="1200" dirty="0" smtClean="0">
              <a:ln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económico del </a:t>
          </a:r>
          <a:r>
            <a:rPr lang="es-CO" sz="1400" b="0" i="1" kern="1200" dirty="0" smtClean="0">
              <a:ln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territorio</a:t>
          </a:r>
          <a:r>
            <a:rPr lang="es-CO" sz="1400" b="0" kern="1200" dirty="0" smtClean="0">
              <a:ln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y del mejoramiento social de sus </a:t>
          </a:r>
          <a:r>
            <a:rPr lang="es-CO" sz="1400" b="0" i="1" kern="1200" dirty="0" smtClean="0">
              <a:ln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habitantes</a:t>
          </a:r>
          <a:endParaRPr lang="es-CO" sz="1400" b="0" kern="1200" dirty="0" smtClean="0">
            <a:ln/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59249" y="1435331"/>
        <a:ext cx="2696309" cy="2558466"/>
      </dsp:txXfrm>
    </dsp:sp>
    <dsp:sp modelId="{91D1D12C-FF58-4576-83B7-E273143AF333}">
      <dsp:nvSpPr>
        <dsp:cNvPr id="0" name=""/>
        <dsp:cNvSpPr/>
      </dsp:nvSpPr>
      <dsp:spPr>
        <a:xfrm>
          <a:off x="6971557" y="0"/>
          <a:ext cx="3242004" cy="41869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kern="120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1000" b="1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971557" y="0"/>
        <a:ext cx="3242004" cy="1256096"/>
      </dsp:txXfrm>
    </dsp:sp>
    <dsp:sp modelId="{FFC3E1B0-8BF5-417E-9F34-C77CB3A65D57}">
      <dsp:nvSpPr>
        <dsp:cNvPr id="0" name=""/>
        <dsp:cNvSpPr/>
      </dsp:nvSpPr>
      <dsp:spPr>
        <a:xfrm>
          <a:off x="7164806" y="1355733"/>
          <a:ext cx="2855505" cy="271766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</a:rPr>
            <a:t>En el 2030 la </a:t>
          </a:r>
          <a:r>
            <a:rPr lang="es-CO" sz="1400" i="1" kern="1200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</a:rPr>
            <a:t>Región Central </a:t>
          </a:r>
          <a:r>
            <a:rPr lang="es-CO" sz="1400" kern="1200" dirty="0" smtClean="0">
              <a:ln/>
              <a:effectLst/>
              <a:latin typeface="Arial" panose="020B0604020202020204" pitchFamily="34" charset="0"/>
              <a:cs typeface="Arial" panose="020B0604020202020204" pitchFamily="34" charset="0"/>
            </a:rPr>
            <a:t>será un territorio con equilibrio social, económico y ambiental, culturalmente diverso y globalmente competitivo e innovador*</a:t>
          </a:r>
          <a:endParaRPr lang="es-CO" sz="1400" kern="1200" dirty="0" smtClean="0">
            <a:ln/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244404" y="1435331"/>
        <a:ext cx="2696309" cy="25584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6790-94EB-4219-AFAE-9A09D9F1A247}" type="datetimeFigureOut">
              <a:rPr lang="es-CO" smtClean="0"/>
              <a:t>21/03/2016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AED8-BD53-416C-AAA7-D17ED0218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3955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6790-94EB-4219-AFAE-9A09D9F1A247}" type="datetimeFigureOut">
              <a:rPr lang="es-CO" smtClean="0"/>
              <a:t>21/03/2016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AED8-BD53-416C-AAA7-D17ED0218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523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6790-94EB-4219-AFAE-9A09D9F1A247}" type="datetimeFigureOut">
              <a:rPr lang="es-CO" smtClean="0"/>
              <a:t>21/03/2016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AED8-BD53-416C-AAA7-D17ED0218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99751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6790-94EB-4219-AFAE-9A09D9F1A247}" type="datetimeFigureOut">
              <a:rPr lang="es-CO" smtClean="0"/>
              <a:t>21/03/2016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AED8-BD53-416C-AAA7-D17ED0218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64583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6790-94EB-4219-AFAE-9A09D9F1A247}" type="datetimeFigureOut">
              <a:rPr lang="es-CO" smtClean="0"/>
              <a:t>21/03/2016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AED8-BD53-416C-AAA7-D17ED0218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4415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6790-94EB-4219-AFAE-9A09D9F1A247}" type="datetimeFigureOut">
              <a:rPr lang="es-CO" smtClean="0"/>
              <a:t>21/03/2016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AED8-BD53-416C-AAA7-D17ED0218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90470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6790-94EB-4219-AFAE-9A09D9F1A247}" type="datetimeFigureOut">
              <a:rPr lang="es-CO" smtClean="0"/>
              <a:t>21/03/2016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AED8-BD53-416C-AAA7-D17ED0218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54407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6790-94EB-4219-AFAE-9A09D9F1A247}" type="datetimeFigureOut">
              <a:rPr lang="es-CO" smtClean="0"/>
              <a:t>21/03/2016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AED8-BD53-416C-AAA7-D17ED0218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6324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6790-94EB-4219-AFAE-9A09D9F1A247}" type="datetimeFigureOut">
              <a:rPr lang="es-CO" smtClean="0"/>
              <a:t>21/03/2016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AED8-BD53-416C-AAA7-D17ED0218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13648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6790-94EB-4219-AFAE-9A09D9F1A247}" type="datetimeFigureOut">
              <a:rPr lang="es-CO" smtClean="0"/>
              <a:t>21/03/2016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AED8-BD53-416C-AAA7-D17ED0218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7854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D6790-94EB-4219-AFAE-9A09D9F1A247}" type="datetimeFigureOut">
              <a:rPr lang="es-CO" smtClean="0"/>
              <a:t>21/03/2016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AED8-BD53-416C-AAA7-D17ED0218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19340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D6790-94EB-4219-AFAE-9A09D9F1A247}" type="datetimeFigureOut">
              <a:rPr lang="es-CO" smtClean="0"/>
              <a:t>21/03/2016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1AED8-BD53-416C-AAA7-D17ED0218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37094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340667337"/>
              </p:ext>
            </p:extLst>
          </p:nvPr>
        </p:nvGraphicFramePr>
        <p:xfrm>
          <a:off x="1106906" y="1588169"/>
          <a:ext cx="10214809" cy="41869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Elipse 8"/>
          <p:cNvSpPr/>
          <p:nvPr/>
        </p:nvSpPr>
        <p:spPr bwMode="auto">
          <a:xfrm>
            <a:off x="2081463" y="1961147"/>
            <a:ext cx="1323475" cy="846471"/>
          </a:xfrm>
          <a:prstGeom prst="ellipse">
            <a:avLst/>
          </a:prstGeom>
          <a:solidFill>
            <a:srgbClr val="2D2D8A">
              <a:lumMod val="75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es-CO" sz="1400" b="1" kern="12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Misión</a:t>
            </a:r>
            <a:endParaRPr lang="es-CO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Elipse 9"/>
          <p:cNvSpPr/>
          <p:nvPr/>
        </p:nvSpPr>
        <p:spPr bwMode="auto">
          <a:xfrm>
            <a:off x="5538235" y="1961147"/>
            <a:ext cx="1295702" cy="846471"/>
          </a:xfrm>
          <a:prstGeom prst="ellipse">
            <a:avLst/>
          </a:prstGeom>
          <a:solidFill>
            <a:srgbClr val="2D2D8A">
              <a:lumMod val="60000"/>
              <a:lumOff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es-CO" sz="1400" b="1" kern="12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Visión</a:t>
            </a:r>
            <a:endParaRPr lang="es-CO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Elipse 10"/>
          <p:cNvSpPr/>
          <p:nvPr/>
        </p:nvSpPr>
        <p:spPr bwMode="auto">
          <a:xfrm>
            <a:off x="8967234" y="1961146"/>
            <a:ext cx="1476176" cy="846471"/>
          </a:xfrm>
          <a:prstGeom prst="ellipse">
            <a:avLst/>
          </a:prstGeom>
          <a:solidFill>
            <a:srgbClr val="2D2D8A">
              <a:lumMod val="20000"/>
              <a:lumOff val="8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Aft>
                <a:spcPts val="0"/>
              </a:spcAft>
            </a:pPr>
            <a:r>
              <a:rPr lang="es-CO" sz="1400" b="1" kern="12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Región</a:t>
            </a:r>
            <a:endParaRPr lang="es-CO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5676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Win7</dc:creator>
  <cp:lastModifiedBy>Usuario Win7</cp:lastModifiedBy>
  <cp:revision>1</cp:revision>
  <dcterms:created xsi:type="dcterms:W3CDTF">2016-03-21T20:46:00Z</dcterms:created>
  <dcterms:modified xsi:type="dcterms:W3CDTF">2016-03-21T20:46:14Z</dcterms:modified>
</cp:coreProperties>
</file>