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6" r:id="rId2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D62B"/>
    <a:srgbClr val="FFD8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85000" autoAdjust="0"/>
  </p:normalViewPr>
  <p:slideViewPr>
    <p:cSldViewPr snapToGrid="0" snapToObjects="1">
      <p:cViewPr varScale="1">
        <p:scale>
          <a:sx n="88" d="100"/>
          <a:sy n="88" d="100"/>
        </p:scale>
        <p:origin x="654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9858AA-24F9-42B2-8677-EA739413426C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1101F1CD-B7F0-476F-A09A-8B052248F9E0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CO" sz="1600" b="1" dirty="0" smtClean="0">
              <a:solidFill>
                <a:schemeClr val="tx1"/>
              </a:solidFill>
            </a:rPr>
            <a:t>Dirección</a:t>
          </a:r>
        </a:p>
        <a:p>
          <a:pPr>
            <a:lnSpc>
              <a:spcPct val="100000"/>
            </a:lnSpc>
          </a:pPr>
          <a:r>
            <a:rPr lang="es-CO" sz="1600" b="1" dirty="0" smtClean="0">
              <a:solidFill>
                <a:schemeClr val="tx1"/>
              </a:solidFill>
            </a:rPr>
            <a:t>Ejecutiva</a:t>
          </a:r>
          <a:endParaRPr lang="es-CO" sz="1600" b="1" dirty="0">
            <a:solidFill>
              <a:schemeClr val="tx1"/>
            </a:solidFill>
          </a:endParaRPr>
        </a:p>
      </dgm:t>
    </dgm:pt>
    <dgm:pt modelId="{5CFE4840-B9E4-49DD-BD3E-FE719A719FE1}" type="parTrans" cxnId="{B223103A-ACAF-4C21-B0A3-FC9E39F00638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3B639740-E5D6-4753-8F6B-9C9F5BDFDB00}" type="sibTrans" cxnId="{B223103A-ACAF-4C21-B0A3-FC9E39F00638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A91733F5-90D4-43E3-BC6A-48CB34EFA28B}" type="asst">
      <dgm:prSet phldrT="[Texto]" custT="1"/>
      <dgm:spPr/>
      <dgm:t>
        <a:bodyPr/>
        <a:lstStyle/>
        <a:p>
          <a:r>
            <a:rPr lang="es-CO" sz="1400" b="0" dirty="0" smtClean="0">
              <a:solidFill>
                <a:schemeClr val="tx1"/>
              </a:solidFill>
            </a:rPr>
            <a:t>Oficina Asesora de Planeación Institucional</a:t>
          </a:r>
          <a:endParaRPr lang="es-CO" sz="1400" b="0" dirty="0">
            <a:solidFill>
              <a:schemeClr val="tx1"/>
            </a:solidFill>
          </a:endParaRPr>
        </a:p>
      </dgm:t>
    </dgm:pt>
    <dgm:pt modelId="{953ED4AB-89A9-4512-9C5A-DB77EF76541B}" type="parTrans" cxnId="{1290CE11-7745-4871-956F-B468C3FE9C34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>
        <a:ln>
          <a:prstDash val="solid"/>
        </a:ln>
      </dgm:spPr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673D3543-D471-4878-8D21-0524429693D9}" type="sibTrans" cxnId="{1290CE11-7745-4871-956F-B468C3FE9C34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CE3E0879-F8B5-4F40-8565-9038018C4F43}">
      <dgm:prSet phldrT="[Texto]" custT="1"/>
      <dgm:spPr/>
      <dgm:t>
        <a:bodyPr/>
        <a:lstStyle/>
        <a:p>
          <a:r>
            <a:rPr lang="es-CO" sz="1600" b="1" dirty="0" smtClean="0">
              <a:solidFill>
                <a:schemeClr val="tx1"/>
              </a:solidFill>
            </a:rPr>
            <a:t>Dirección de Planificación, Gestión y Ejecución  de Proyectos</a:t>
          </a:r>
          <a:endParaRPr lang="es-CO" sz="1600" b="1" dirty="0">
            <a:solidFill>
              <a:schemeClr val="tx1"/>
            </a:solidFill>
          </a:endParaRPr>
        </a:p>
      </dgm:t>
    </dgm:pt>
    <dgm:pt modelId="{8F17C5FB-CCD6-42A6-8543-4CD760806BA0}" type="parTrans" cxnId="{7548BDDF-FF41-4196-A1BD-E74CCEAC802D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D467AE10-0C48-4BF5-AC6A-5C0CE2397513}" type="sibTrans" cxnId="{7548BDDF-FF41-4196-A1BD-E74CCEAC802D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0B9ECEE8-FA9A-4AA4-B71E-57E5D5B6990A}">
      <dgm:prSet custT="1"/>
      <dgm:spPr/>
      <dgm:t>
        <a:bodyPr/>
        <a:lstStyle/>
        <a:p>
          <a:r>
            <a:rPr lang="es-CO" sz="1600" b="1" dirty="0" smtClean="0">
              <a:solidFill>
                <a:schemeClr val="tx1"/>
              </a:solidFill>
            </a:rPr>
            <a:t>CONSEJO DIRECTIVO</a:t>
          </a:r>
          <a:endParaRPr lang="es-CO" sz="1600" b="1" dirty="0">
            <a:solidFill>
              <a:schemeClr val="tx1"/>
            </a:solidFill>
          </a:endParaRPr>
        </a:p>
      </dgm:t>
    </dgm:pt>
    <dgm:pt modelId="{5BE1072D-C713-4EAA-B9DC-8BC0578FC8DC}" type="parTrans" cxnId="{5D567BAD-B4D3-4066-BBFA-619AF3E15532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06EAE5B4-87A3-453F-8958-9A9F43A049FE}" type="sibTrans" cxnId="{5D567BAD-B4D3-4066-BBFA-619AF3E15532}">
      <dgm:prSet/>
      <dgm:spPr/>
      <dgm:t>
        <a:bodyPr/>
        <a:lstStyle/>
        <a:p>
          <a:endParaRPr lang="es-CO" sz="1600">
            <a:solidFill>
              <a:schemeClr val="tx1"/>
            </a:solidFill>
          </a:endParaRPr>
        </a:p>
      </dgm:t>
    </dgm:pt>
    <dgm:pt modelId="{24436811-1051-4D79-9BDA-E86BF7286718}">
      <dgm:prSet custT="1"/>
      <dgm:spPr/>
      <dgm:t>
        <a:bodyPr/>
        <a:lstStyle/>
        <a:p>
          <a:r>
            <a:rPr lang="es-CO" sz="1600" b="1" dirty="0" smtClean="0">
              <a:solidFill>
                <a:schemeClr val="tx1"/>
              </a:solidFill>
            </a:rPr>
            <a:t>Dirección Corporativa</a:t>
          </a:r>
          <a:endParaRPr lang="es-CO" sz="1600" b="1" dirty="0">
            <a:solidFill>
              <a:schemeClr val="tx1"/>
            </a:solidFill>
          </a:endParaRPr>
        </a:p>
      </dgm:t>
    </dgm:pt>
    <dgm:pt modelId="{09E92850-F590-4F7B-89BD-B4840FFB0E25}" type="parTrans" cxnId="{F49E863E-B51B-4323-9AFD-76ADBBE6847F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A2C22D7-7D79-4962-83B7-5CC23A5F34E6}" type="sibTrans" cxnId="{F49E863E-B51B-4323-9AFD-76ADBBE6847F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D6FFE277-40F8-4368-BE8E-16C9EA66F020}" type="pres">
      <dgm:prSet presAssocID="{779858AA-24F9-42B2-8677-EA739413426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C3C42409-5F6A-4925-91A1-9AAAFD41D103}" type="pres">
      <dgm:prSet presAssocID="{0B9ECEE8-FA9A-4AA4-B71E-57E5D5B6990A}" presName="hierRoot1" presStyleCnt="0">
        <dgm:presLayoutVars>
          <dgm:hierBranch val="init"/>
        </dgm:presLayoutVars>
      </dgm:prSet>
      <dgm:spPr/>
    </dgm:pt>
    <dgm:pt modelId="{7DDC364A-7893-40FC-981E-6D7091C9CDBA}" type="pres">
      <dgm:prSet presAssocID="{0B9ECEE8-FA9A-4AA4-B71E-57E5D5B6990A}" presName="rootComposite1" presStyleCnt="0"/>
      <dgm:spPr/>
    </dgm:pt>
    <dgm:pt modelId="{901B36D9-2B61-4298-A7BC-4B890EC97831}" type="pres">
      <dgm:prSet presAssocID="{0B9ECEE8-FA9A-4AA4-B71E-57E5D5B6990A}" presName="rootText1" presStyleLbl="node0" presStyleIdx="0" presStyleCnt="1" custScaleX="21905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22D60E87-0699-4755-8D62-492330BE41BC}" type="pres">
      <dgm:prSet presAssocID="{0B9ECEE8-FA9A-4AA4-B71E-57E5D5B6990A}" presName="rootConnector1" presStyleLbl="node1" presStyleIdx="0" presStyleCnt="0"/>
      <dgm:spPr/>
      <dgm:t>
        <a:bodyPr/>
        <a:lstStyle/>
        <a:p>
          <a:endParaRPr lang="es-CO"/>
        </a:p>
      </dgm:t>
    </dgm:pt>
    <dgm:pt modelId="{861124B7-791D-418F-8F34-537E35FC2A44}" type="pres">
      <dgm:prSet presAssocID="{0B9ECEE8-FA9A-4AA4-B71E-57E5D5B6990A}" presName="hierChild2" presStyleCnt="0"/>
      <dgm:spPr/>
    </dgm:pt>
    <dgm:pt modelId="{98668903-5EF4-4D1A-85B4-EEEA08D50744}" type="pres">
      <dgm:prSet presAssocID="{5CFE4840-B9E4-49DD-BD3E-FE719A719FE1}" presName="Name37" presStyleLbl="parChTrans1D2" presStyleIdx="0" presStyleCnt="1"/>
      <dgm:spPr/>
      <dgm:t>
        <a:bodyPr/>
        <a:lstStyle/>
        <a:p>
          <a:endParaRPr lang="es-CO"/>
        </a:p>
      </dgm:t>
    </dgm:pt>
    <dgm:pt modelId="{F51E0D77-0B45-4F76-BE67-70597E18CC8D}" type="pres">
      <dgm:prSet presAssocID="{1101F1CD-B7F0-476F-A09A-8B052248F9E0}" presName="hierRoot2" presStyleCnt="0">
        <dgm:presLayoutVars>
          <dgm:hierBranch val="init"/>
        </dgm:presLayoutVars>
      </dgm:prSet>
      <dgm:spPr/>
    </dgm:pt>
    <dgm:pt modelId="{E1C0570B-3174-42BA-ADD2-4EEB98B8988B}" type="pres">
      <dgm:prSet presAssocID="{1101F1CD-B7F0-476F-A09A-8B052248F9E0}" presName="rootComposite" presStyleCnt="0"/>
      <dgm:spPr/>
    </dgm:pt>
    <dgm:pt modelId="{C69C11F6-D1FC-4F03-955D-B38D0A0A2027}" type="pres">
      <dgm:prSet presAssocID="{1101F1CD-B7F0-476F-A09A-8B052248F9E0}" presName="rootText" presStyleLbl="node2" presStyleIdx="0" presStyleCnt="1" custScaleX="146478" custScaleY="11000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86C9D00-AF71-4065-B403-E1E345A91ACD}" type="pres">
      <dgm:prSet presAssocID="{1101F1CD-B7F0-476F-A09A-8B052248F9E0}" presName="rootConnector" presStyleLbl="node2" presStyleIdx="0" presStyleCnt="1"/>
      <dgm:spPr/>
      <dgm:t>
        <a:bodyPr/>
        <a:lstStyle/>
        <a:p>
          <a:endParaRPr lang="es-CO"/>
        </a:p>
      </dgm:t>
    </dgm:pt>
    <dgm:pt modelId="{80F1EAE9-242A-4BD5-AC73-2833C0D818E0}" type="pres">
      <dgm:prSet presAssocID="{1101F1CD-B7F0-476F-A09A-8B052248F9E0}" presName="hierChild4" presStyleCnt="0"/>
      <dgm:spPr/>
    </dgm:pt>
    <dgm:pt modelId="{25E40E3C-D244-47B1-A629-7FB630DFC922}" type="pres">
      <dgm:prSet presAssocID="{8F17C5FB-CCD6-42A6-8543-4CD760806BA0}" presName="Name37" presStyleLbl="parChTrans1D3" presStyleIdx="0" presStyleCnt="3"/>
      <dgm:spPr/>
      <dgm:t>
        <a:bodyPr/>
        <a:lstStyle/>
        <a:p>
          <a:endParaRPr lang="es-CO"/>
        </a:p>
      </dgm:t>
    </dgm:pt>
    <dgm:pt modelId="{BCC9049C-2B54-41F4-84F0-B339F64250C7}" type="pres">
      <dgm:prSet presAssocID="{CE3E0879-F8B5-4F40-8565-9038018C4F43}" presName="hierRoot2" presStyleCnt="0">
        <dgm:presLayoutVars>
          <dgm:hierBranch val="init"/>
        </dgm:presLayoutVars>
      </dgm:prSet>
      <dgm:spPr/>
    </dgm:pt>
    <dgm:pt modelId="{C6FC12C7-9908-45CD-975D-4B8BA679EA23}" type="pres">
      <dgm:prSet presAssocID="{CE3E0879-F8B5-4F40-8565-9038018C4F43}" presName="rootComposite" presStyleCnt="0"/>
      <dgm:spPr/>
    </dgm:pt>
    <dgm:pt modelId="{51B4715F-173B-4E54-B6C0-5F595C22E35C}" type="pres">
      <dgm:prSet presAssocID="{CE3E0879-F8B5-4F40-8565-9038018C4F43}" presName="rootText" presStyleLbl="node3" presStyleIdx="0" presStyleCnt="2" custScaleX="191438" custScaleY="106343" custLinFactNeighborX="-4139" custLinFactNeighborY="-334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AA233C4-AFBA-42D1-89A1-86B049F25C46}" type="pres">
      <dgm:prSet presAssocID="{CE3E0879-F8B5-4F40-8565-9038018C4F43}" presName="rootConnector" presStyleLbl="node3" presStyleIdx="0" presStyleCnt="2"/>
      <dgm:spPr/>
      <dgm:t>
        <a:bodyPr/>
        <a:lstStyle/>
        <a:p>
          <a:endParaRPr lang="es-CO"/>
        </a:p>
      </dgm:t>
    </dgm:pt>
    <dgm:pt modelId="{53827960-AC94-4B03-8F0F-80C6168F03FA}" type="pres">
      <dgm:prSet presAssocID="{CE3E0879-F8B5-4F40-8565-9038018C4F43}" presName="hierChild4" presStyleCnt="0"/>
      <dgm:spPr/>
    </dgm:pt>
    <dgm:pt modelId="{25796A1B-420F-4F92-BF8B-2F913C7CE85C}" type="pres">
      <dgm:prSet presAssocID="{CE3E0879-F8B5-4F40-8565-9038018C4F43}" presName="hierChild5" presStyleCnt="0"/>
      <dgm:spPr/>
    </dgm:pt>
    <dgm:pt modelId="{73FE3A73-ED62-40D3-BE69-EE36ED8A7915}" type="pres">
      <dgm:prSet presAssocID="{09E92850-F590-4F7B-89BD-B4840FFB0E25}" presName="Name37" presStyleLbl="parChTrans1D3" presStyleIdx="1" presStyleCnt="3"/>
      <dgm:spPr/>
      <dgm:t>
        <a:bodyPr/>
        <a:lstStyle/>
        <a:p>
          <a:endParaRPr lang="es-CO"/>
        </a:p>
      </dgm:t>
    </dgm:pt>
    <dgm:pt modelId="{D089E0FF-5669-4C50-9B30-1A291418DA19}" type="pres">
      <dgm:prSet presAssocID="{24436811-1051-4D79-9BDA-E86BF7286718}" presName="hierRoot2" presStyleCnt="0">
        <dgm:presLayoutVars>
          <dgm:hierBranch val="init"/>
        </dgm:presLayoutVars>
      </dgm:prSet>
      <dgm:spPr/>
    </dgm:pt>
    <dgm:pt modelId="{54C1DBE2-F9FA-4F2D-B866-7E252B171B61}" type="pres">
      <dgm:prSet presAssocID="{24436811-1051-4D79-9BDA-E86BF7286718}" presName="rootComposite" presStyleCnt="0"/>
      <dgm:spPr/>
    </dgm:pt>
    <dgm:pt modelId="{BBAA2BD0-94BA-49CF-BFA5-81A6388D84CA}" type="pres">
      <dgm:prSet presAssocID="{24436811-1051-4D79-9BDA-E86BF7286718}" presName="rootText" presStyleLbl="node3" presStyleIdx="1" presStyleCnt="2" custScaleX="134192" custLinFactX="-71839" custLinFactY="-49268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4A66028-270A-475C-BDEF-CA9D51C400F2}" type="pres">
      <dgm:prSet presAssocID="{24436811-1051-4D79-9BDA-E86BF7286718}" presName="rootConnector" presStyleLbl="node3" presStyleIdx="1" presStyleCnt="2"/>
      <dgm:spPr/>
      <dgm:t>
        <a:bodyPr/>
        <a:lstStyle/>
        <a:p>
          <a:endParaRPr lang="es-CO"/>
        </a:p>
      </dgm:t>
    </dgm:pt>
    <dgm:pt modelId="{2A32D1C2-0FD6-47C6-BA19-5F7E83BADDEB}" type="pres">
      <dgm:prSet presAssocID="{24436811-1051-4D79-9BDA-E86BF7286718}" presName="hierChild4" presStyleCnt="0"/>
      <dgm:spPr/>
    </dgm:pt>
    <dgm:pt modelId="{03A95C86-3BEC-42D6-8E58-B37E8240CD3D}" type="pres">
      <dgm:prSet presAssocID="{24436811-1051-4D79-9BDA-E86BF7286718}" presName="hierChild5" presStyleCnt="0"/>
      <dgm:spPr/>
    </dgm:pt>
    <dgm:pt modelId="{C9647F10-225A-4094-90CD-9299EAEE9378}" type="pres">
      <dgm:prSet presAssocID="{1101F1CD-B7F0-476F-A09A-8B052248F9E0}" presName="hierChild5" presStyleCnt="0"/>
      <dgm:spPr/>
    </dgm:pt>
    <dgm:pt modelId="{111AFD1C-A748-4BD8-960B-F298F13F98F2}" type="pres">
      <dgm:prSet presAssocID="{953ED4AB-89A9-4512-9C5A-DB77EF76541B}" presName="Name111" presStyleLbl="parChTrans1D3" presStyleIdx="2" presStyleCnt="3"/>
      <dgm:spPr/>
      <dgm:t>
        <a:bodyPr/>
        <a:lstStyle/>
        <a:p>
          <a:endParaRPr lang="es-CO"/>
        </a:p>
      </dgm:t>
    </dgm:pt>
    <dgm:pt modelId="{48DE9E71-6AF2-464E-8E42-E57A354BA595}" type="pres">
      <dgm:prSet presAssocID="{A91733F5-90D4-43E3-BC6A-48CB34EFA28B}" presName="hierRoot3" presStyleCnt="0">
        <dgm:presLayoutVars>
          <dgm:hierBranch val="init"/>
        </dgm:presLayoutVars>
      </dgm:prSet>
      <dgm:spPr/>
    </dgm:pt>
    <dgm:pt modelId="{5DA51D7A-28E5-4289-87CD-51CC8FC87E33}" type="pres">
      <dgm:prSet presAssocID="{A91733F5-90D4-43E3-BC6A-48CB34EFA28B}" presName="rootComposite3" presStyleCnt="0"/>
      <dgm:spPr/>
    </dgm:pt>
    <dgm:pt modelId="{AD2C2B65-2BF2-4F6E-8A2D-AA2044966624}" type="pres">
      <dgm:prSet presAssocID="{A91733F5-90D4-43E3-BC6A-48CB34EFA28B}" presName="rootText3" presStyleLbl="asst2" presStyleIdx="0" presStyleCnt="1" custScaleX="160600" custLinFactNeighborX="-83086" custLinFactNeighborY="-405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1194DF65-ABE5-4C6A-B3EA-54CADDAFAF08}" type="pres">
      <dgm:prSet presAssocID="{A91733F5-90D4-43E3-BC6A-48CB34EFA28B}" presName="rootConnector3" presStyleLbl="asst2" presStyleIdx="0" presStyleCnt="1"/>
      <dgm:spPr/>
      <dgm:t>
        <a:bodyPr/>
        <a:lstStyle/>
        <a:p>
          <a:endParaRPr lang="es-CO"/>
        </a:p>
      </dgm:t>
    </dgm:pt>
    <dgm:pt modelId="{98C5A304-7FA1-43A8-9887-5E718FB29599}" type="pres">
      <dgm:prSet presAssocID="{A91733F5-90D4-43E3-BC6A-48CB34EFA28B}" presName="hierChild6" presStyleCnt="0"/>
      <dgm:spPr/>
    </dgm:pt>
    <dgm:pt modelId="{B2357373-E77D-4506-B2AF-55A9C6D5E108}" type="pres">
      <dgm:prSet presAssocID="{A91733F5-90D4-43E3-BC6A-48CB34EFA28B}" presName="hierChild7" presStyleCnt="0"/>
      <dgm:spPr/>
    </dgm:pt>
    <dgm:pt modelId="{BD4D1BC9-87FA-4581-B96F-B8CE44AD4315}" type="pres">
      <dgm:prSet presAssocID="{0B9ECEE8-FA9A-4AA4-B71E-57E5D5B6990A}" presName="hierChild3" presStyleCnt="0"/>
      <dgm:spPr/>
    </dgm:pt>
  </dgm:ptLst>
  <dgm:cxnLst>
    <dgm:cxn modelId="{0575594D-AED5-4D5F-BA50-17A65108FE6B}" type="presOf" srcId="{CE3E0879-F8B5-4F40-8565-9038018C4F43}" destId="{51B4715F-173B-4E54-B6C0-5F595C22E35C}" srcOrd="0" destOrd="0" presId="urn:microsoft.com/office/officeart/2005/8/layout/orgChart1"/>
    <dgm:cxn modelId="{F49E863E-B51B-4323-9AFD-76ADBBE6847F}" srcId="{1101F1CD-B7F0-476F-A09A-8B052248F9E0}" destId="{24436811-1051-4D79-9BDA-E86BF7286718}" srcOrd="2" destOrd="0" parTransId="{09E92850-F590-4F7B-89BD-B4840FFB0E25}" sibTransId="{0A2C22D7-7D79-4962-83B7-5CC23A5F34E6}"/>
    <dgm:cxn modelId="{6C5433EF-59C2-467C-B7FF-D0A045297886}" type="presOf" srcId="{A91733F5-90D4-43E3-BC6A-48CB34EFA28B}" destId="{AD2C2B65-2BF2-4F6E-8A2D-AA2044966624}" srcOrd="0" destOrd="0" presId="urn:microsoft.com/office/officeart/2005/8/layout/orgChart1"/>
    <dgm:cxn modelId="{5A648036-95FB-4AD7-8DE0-833D6427A698}" type="presOf" srcId="{779858AA-24F9-42B2-8677-EA739413426C}" destId="{D6FFE277-40F8-4368-BE8E-16C9EA66F020}" srcOrd="0" destOrd="0" presId="urn:microsoft.com/office/officeart/2005/8/layout/orgChart1"/>
    <dgm:cxn modelId="{6BC67D28-8148-460C-A000-867537B0D393}" type="presOf" srcId="{8F17C5FB-CCD6-42A6-8543-4CD760806BA0}" destId="{25E40E3C-D244-47B1-A629-7FB630DFC922}" srcOrd="0" destOrd="0" presId="urn:microsoft.com/office/officeart/2005/8/layout/orgChart1"/>
    <dgm:cxn modelId="{8D8B3E68-8D4B-4F4A-8CBA-DFB8035E7D3E}" type="presOf" srcId="{09E92850-F590-4F7B-89BD-B4840FFB0E25}" destId="{73FE3A73-ED62-40D3-BE69-EE36ED8A7915}" srcOrd="0" destOrd="0" presId="urn:microsoft.com/office/officeart/2005/8/layout/orgChart1"/>
    <dgm:cxn modelId="{7548BDDF-FF41-4196-A1BD-E74CCEAC802D}" srcId="{1101F1CD-B7F0-476F-A09A-8B052248F9E0}" destId="{CE3E0879-F8B5-4F40-8565-9038018C4F43}" srcOrd="1" destOrd="0" parTransId="{8F17C5FB-CCD6-42A6-8543-4CD760806BA0}" sibTransId="{D467AE10-0C48-4BF5-AC6A-5C0CE2397513}"/>
    <dgm:cxn modelId="{521BA708-83B3-492C-95BD-958F3A6D3C2B}" type="presOf" srcId="{0B9ECEE8-FA9A-4AA4-B71E-57E5D5B6990A}" destId="{22D60E87-0699-4755-8D62-492330BE41BC}" srcOrd="1" destOrd="0" presId="urn:microsoft.com/office/officeart/2005/8/layout/orgChart1"/>
    <dgm:cxn modelId="{8A7BE2B8-8184-4F7A-BF5F-5F87B254517A}" type="presOf" srcId="{1101F1CD-B7F0-476F-A09A-8B052248F9E0}" destId="{C69C11F6-D1FC-4F03-955D-B38D0A0A2027}" srcOrd="0" destOrd="0" presId="urn:microsoft.com/office/officeart/2005/8/layout/orgChart1"/>
    <dgm:cxn modelId="{B223103A-ACAF-4C21-B0A3-FC9E39F00638}" srcId="{0B9ECEE8-FA9A-4AA4-B71E-57E5D5B6990A}" destId="{1101F1CD-B7F0-476F-A09A-8B052248F9E0}" srcOrd="0" destOrd="0" parTransId="{5CFE4840-B9E4-49DD-BD3E-FE719A719FE1}" sibTransId="{3B639740-E5D6-4753-8F6B-9C9F5BDFDB00}"/>
    <dgm:cxn modelId="{5D7C33F1-9338-4DD0-B96F-94DCADC956F1}" type="presOf" srcId="{5CFE4840-B9E4-49DD-BD3E-FE719A719FE1}" destId="{98668903-5EF4-4D1A-85B4-EEEA08D50744}" srcOrd="0" destOrd="0" presId="urn:microsoft.com/office/officeart/2005/8/layout/orgChart1"/>
    <dgm:cxn modelId="{7E8A6CED-C15B-4F59-A0F8-544284F7B15B}" type="presOf" srcId="{0B9ECEE8-FA9A-4AA4-B71E-57E5D5B6990A}" destId="{901B36D9-2B61-4298-A7BC-4B890EC97831}" srcOrd="0" destOrd="0" presId="urn:microsoft.com/office/officeart/2005/8/layout/orgChart1"/>
    <dgm:cxn modelId="{987A4C0B-4606-43A0-80DD-F21BC39E39BE}" type="presOf" srcId="{24436811-1051-4D79-9BDA-E86BF7286718}" destId="{C4A66028-270A-475C-BDEF-CA9D51C400F2}" srcOrd="1" destOrd="0" presId="urn:microsoft.com/office/officeart/2005/8/layout/orgChart1"/>
    <dgm:cxn modelId="{9E4A4E94-9DD6-4726-A014-554580B2C7A5}" type="presOf" srcId="{A91733F5-90D4-43E3-BC6A-48CB34EFA28B}" destId="{1194DF65-ABE5-4C6A-B3EA-54CADDAFAF08}" srcOrd="1" destOrd="0" presId="urn:microsoft.com/office/officeart/2005/8/layout/orgChart1"/>
    <dgm:cxn modelId="{5D567BAD-B4D3-4066-BBFA-619AF3E15532}" srcId="{779858AA-24F9-42B2-8677-EA739413426C}" destId="{0B9ECEE8-FA9A-4AA4-B71E-57E5D5B6990A}" srcOrd="0" destOrd="0" parTransId="{5BE1072D-C713-4EAA-B9DC-8BC0578FC8DC}" sibTransId="{06EAE5B4-87A3-453F-8958-9A9F43A049FE}"/>
    <dgm:cxn modelId="{F737662F-D8E0-4779-BF1A-5558C4086D9F}" type="presOf" srcId="{953ED4AB-89A9-4512-9C5A-DB77EF76541B}" destId="{111AFD1C-A748-4BD8-960B-F298F13F98F2}" srcOrd="0" destOrd="0" presId="urn:microsoft.com/office/officeart/2005/8/layout/orgChart1"/>
    <dgm:cxn modelId="{751B3D48-AB3A-4FA3-A867-50A1A954C805}" type="presOf" srcId="{1101F1CD-B7F0-476F-A09A-8B052248F9E0}" destId="{586C9D00-AF71-4065-B403-E1E345A91ACD}" srcOrd="1" destOrd="0" presId="urn:microsoft.com/office/officeart/2005/8/layout/orgChart1"/>
    <dgm:cxn modelId="{1290CE11-7745-4871-956F-B468C3FE9C34}" srcId="{1101F1CD-B7F0-476F-A09A-8B052248F9E0}" destId="{A91733F5-90D4-43E3-BC6A-48CB34EFA28B}" srcOrd="0" destOrd="0" parTransId="{953ED4AB-89A9-4512-9C5A-DB77EF76541B}" sibTransId="{673D3543-D471-4878-8D21-0524429693D9}"/>
    <dgm:cxn modelId="{3B27FFB6-140E-4DC9-A6E8-FCD8F80E2E8F}" type="presOf" srcId="{24436811-1051-4D79-9BDA-E86BF7286718}" destId="{BBAA2BD0-94BA-49CF-BFA5-81A6388D84CA}" srcOrd="0" destOrd="0" presId="urn:microsoft.com/office/officeart/2005/8/layout/orgChart1"/>
    <dgm:cxn modelId="{4AD10074-1665-4C42-9281-2E4E56BFE885}" type="presOf" srcId="{CE3E0879-F8B5-4F40-8565-9038018C4F43}" destId="{FAA233C4-AFBA-42D1-89A1-86B049F25C46}" srcOrd="1" destOrd="0" presId="urn:microsoft.com/office/officeart/2005/8/layout/orgChart1"/>
    <dgm:cxn modelId="{AD8081CB-80B7-46F6-8B57-0C430F25CB94}" type="presParOf" srcId="{D6FFE277-40F8-4368-BE8E-16C9EA66F020}" destId="{C3C42409-5F6A-4925-91A1-9AAAFD41D103}" srcOrd="0" destOrd="0" presId="urn:microsoft.com/office/officeart/2005/8/layout/orgChart1"/>
    <dgm:cxn modelId="{0687ED45-1BEC-4965-B22D-18EB6D36E298}" type="presParOf" srcId="{C3C42409-5F6A-4925-91A1-9AAAFD41D103}" destId="{7DDC364A-7893-40FC-981E-6D7091C9CDBA}" srcOrd="0" destOrd="0" presId="urn:microsoft.com/office/officeart/2005/8/layout/orgChart1"/>
    <dgm:cxn modelId="{E3CCF441-B3FB-41BC-A3CF-1EF0044C831D}" type="presParOf" srcId="{7DDC364A-7893-40FC-981E-6D7091C9CDBA}" destId="{901B36D9-2B61-4298-A7BC-4B890EC97831}" srcOrd="0" destOrd="0" presId="urn:microsoft.com/office/officeart/2005/8/layout/orgChart1"/>
    <dgm:cxn modelId="{A9FD45A8-FA4E-4DC9-BF79-C5F22154C2DC}" type="presParOf" srcId="{7DDC364A-7893-40FC-981E-6D7091C9CDBA}" destId="{22D60E87-0699-4755-8D62-492330BE41BC}" srcOrd="1" destOrd="0" presId="urn:microsoft.com/office/officeart/2005/8/layout/orgChart1"/>
    <dgm:cxn modelId="{07D3FBAD-88F2-47B5-8B4D-ED785CFC4F18}" type="presParOf" srcId="{C3C42409-5F6A-4925-91A1-9AAAFD41D103}" destId="{861124B7-791D-418F-8F34-537E35FC2A44}" srcOrd="1" destOrd="0" presId="urn:microsoft.com/office/officeart/2005/8/layout/orgChart1"/>
    <dgm:cxn modelId="{E832390B-C794-499F-9DC2-75AD0AB88685}" type="presParOf" srcId="{861124B7-791D-418F-8F34-537E35FC2A44}" destId="{98668903-5EF4-4D1A-85B4-EEEA08D50744}" srcOrd="0" destOrd="0" presId="urn:microsoft.com/office/officeart/2005/8/layout/orgChart1"/>
    <dgm:cxn modelId="{DDD09F2A-DEA5-4D50-B063-9463FC19D5B0}" type="presParOf" srcId="{861124B7-791D-418F-8F34-537E35FC2A44}" destId="{F51E0D77-0B45-4F76-BE67-70597E18CC8D}" srcOrd="1" destOrd="0" presId="urn:microsoft.com/office/officeart/2005/8/layout/orgChart1"/>
    <dgm:cxn modelId="{6EF7BCD9-794A-45FE-B600-45CF6F8D5B00}" type="presParOf" srcId="{F51E0D77-0B45-4F76-BE67-70597E18CC8D}" destId="{E1C0570B-3174-42BA-ADD2-4EEB98B8988B}" srcOrd="0" destOrd="0" presId="urn:microsoft.com/office/officeart/2005/8/layout/orgChart1"/>
    <dgm:cxn modelId="{AF5A7BAF-C5AB-41EA-AA66-3BD5A160A3F5}" type="presParOf" srcId="{E1C0570B-3174-42BA-ADD2-4EEB98B8988B}" destId="{C69C11F6-D1FC-4F03-955D-B38D0A0A2027}" srcOrd="0" destOrd="0" presId="urn:microsoft.com/office/officeart/2005/8/layout/orgChart1"/>
    <dgm:cxn modelId="{84795E82-47E7-40AB-88F3-380B0A80F3BE}" type="presParOf" srcId="{E1C0570B-3174-42BA-ADD2-4EEB98B8988B}" destId="{586C9D00-AF71-4065-B403-E1E345A91ACD}" srcOrd="1" destOrd="0" presId="urn:microsoft.com/office/officeart/2005/8/layout/orgChart1"/>
    <dgm:cxn modelId="{1C0F412E-7A9D-4A6B-B92E-A6AD10346BD3}" type="presParOf" srcId="{F51E0D77-0B45-4F76-BE67-70597E18CC8D}" destId="{80F1EAE9-242A-4BD5-AC73-2833C0D818E0}" srcOrd="1" destOrd="0" presId="urn:microsoft.com/office/officeart/2005/8/layout/orgChart1"/>
    <dgm:cxn modelId="{26E2C8F0-3A2D-49A9-8BD7-3F8B15BB0D9C}" type="presParOf" srcId="{80F1EAE9-242A-4BD5-AC73-2833C0D818E0}" destId="{25E40E3C-D244-47B1-A629-7FB630DFC922}" srcOrd="0" destOrd="0" presId="urn:microsoft.com/office/officeart/2005/8/layout/orgChart1"/>
    <dgm:cxn modelId="{A2DE9F2C-B93D-45BE-9553-1AC376EBF208}" type="presParOf" srcId="{80F1EAE9-242A-4BD5-AC73-2833C0D818E0}" destId="{BCC9049C-2B54-41F4-84F0-B339F64250C7}" srcOrd="1" destOrd="0" presId="urn:microsoft.com/office/officeart/2005/8/layout/orgChart1"/>
    <dgm:cxn modelId="{37B531AD-FE6F-4DB5-8B9B-2925125AA3D8}" type="presParOf" srcId="{BCC9049C-2B54-41F4-84F0-B339F64250C7}" destId="{C6FC12C7-9908-45CD-975D-4B8BA679EA23}" srcOrd="0" destOrd="0" presId="urn:microsoft.com/office/officeart/2005/8/layout/orgChart1"/>
    <dgm:cxn modelId="{3BC9462D-446E-4A2E-A677-986A22BB9641}" type="presParOf" srcId="{C6FC12C7-9908-45CD-975D-4B8BA679EA23}" destId="{51B4715F-173B-4E54-B6C0-5F595C22E35C}" srcOrd="0" destOrd="0" presId="urn:microsoft.com/office/officeart/2005/8/layout/orgChart1"/>
    <dgm:cxn modelId="{B079B0A6-7EBA-4634-8212-BF058FE249EC}" type="presParOf" srcId="{C6FC12C7-9908-45CD-975D-4B8BA679EA23}" destId="{FAA233C4-AFBA-42D1-89A1-86B049F25C46}" srcOrd="1" destOrd="0" presId="urn:microsoft.com/office/officeart/2005/8/layout/orgChart1"/>
    <dgm:cxn modelId="{1FD7E0C1-7D0E-4B04-8B1C-7746FA97DAA2}" type="presParOf" srcId="{BCC9049C-2B54-41F4-84F0-B339F64250C7}" destId="{53827960-AC94-4B03-8F0F-80C6168F03FA}" srcOrd="1" destOrd="0" presId="urn:microsoft.com/office/officeart/2005/8/layout/orgChart1"/>
    <dgm:cxn modelId="{242A3DF0-42D2-43D4-BCC3-7E0A39BCDD17}" type="presParOf" srcId="{BCC9049C-2B54-41F4-84F0-B339F64250C7}" destId="{25796A1B-420F-4F92-BF8B-2F913C7CE85C}" srcOrd="2" destOrd="0" presId="urn:microsoft.com/office/officeart/2005/8/layout/orgChart1"/>
    <dgm:cxn modelId="{4ABE15D3-CB9B-4765-980D-23E7DD6946D7}" type="presParOf" srcId="{80F1EAE9-242A-4BD5-AC73-2833C0D818E0}" destId="{73FE3A73-ED62-40D3-BE69-EE36ED8A7915}" srcOrd="2" destOrd="0" presId="urn:microsoft.com/office/officeart/2005/8/layout/orgChart1"/>
    <dgm:cxn modelId="{C051F7A6-A19E-43DD-95B3-50C73EC387BF}" type="presParOf" srcId="{80F1EAE9-242A-4BD5-AC73-2833C0D818E0}" destId="{D089E0FF-5669-4C50-9B30-1A291418DA19}" srcOrd="3" destOrd="0" presId="urn:microsoft.com/office/officeart/2005/8/layout/orgChart1"/>
    <dgm:cxn modelId="{9DC1D94E-208E-48B2-8ACF-5C5E8FA82C59}" type="presParOf" srcId="{D089E0FF-5669-4C50-9B30-1A291418DA19}" destId="{54C1DBE2-F9FA-4F2D-B866-7E252B171B61}" srcOrd="0" destOrd="0" presId="urn:microsoft.com/office/officeart/2005/8/layout/orgChart1"/>
    <dgm:cxn modelId="{266126A7-04CB-4043-AF17-8F624B55AA32}" type="presParOf" srcId="{54C1DBE2-F9FA-4F2D-B866-7E252B171B61}" destId="{BBAA2BD0-94BA-49CF-BFA5-81A6388D84CA}" srcOrd="0" destOrd="0" presId="urn:microsoft.com/office/officeart/2005/8/layout/orgChart1"/>
    <dgm:cxn modelId="{FFF4E76C-70E2-476B-AD38-BB723B8D2D36}" type="presParOf" srcId="{54C1DBE2-F9FA-4F2D-B866-7E252B171B61}" destId="{C4A66028-270A-475C-BDEF-CA9D51C400F2}" srcOrd="1" destOrd="0" presId="urn:microsoft.com/office/officeart/2005/8/layout/orgChart1"/>
    <dgm:cxn modelId="{5B0C6E5F-F5B6-4707-9D1F-12F9CFBDF8AD}" type="presParOf" srcId="{D089E0FF-5669-4C50-9B30-1A291418DA19}" destId="{2A32D1C2-0FD6-47C6-BA19-5F7E83BADDEB}" srcOrd="1" destOrd="0" presId="urn:microsoft.com/office/officeart/2005/8/layout/orgChart1"/>
    <dgm:cxn modelId="{41480F65-422E-4DEE-8E99-E04276FE3747}" type="presParOf" srcId="{D089E0FF-5669-4C50-9B30-1A291418DA19}" destId="{03A95C86-3BEC-42D6-8E58-B37E8240CD3D}" srcOrd="2" destOrd="0" presId="urn:microsoft.com/office/officeart/2005/8/layout/orgChart1"/>
    <dgm:cxn modelId="{517CAC48-6013-493E-8C34-EA370FC3E512}" type="presParOf" srcId="{F51E0D77-0B45-4F76-BE67-70597E18CC8D}" destId="{C9647F10-225A-4094-90CD-9299EAEE9378}" srcOrd="2" destOrd="0" presId="urn:microsoft.com/office/officeart/2005/8/layout/orgChart1"/>
    <dgm:cxn modelId="{C23F3D78-C144-4E96-A1EC-4B49ADD519ED}" type="presParOf" srcId="{C9647F10-225A-4094-90CD-9299EAEE9378}" destId="{111AFD1C-A748-4BD8-960B-F298F13F98F2}" srcOrd="0" destOrd="0" presId="urn:microsoft.com/office/officeart/2005/8/layout/orgChart1"/>
    <dgm:cxn modelId="{11037A0D-F6C4-4625-A18E-BD4BAA08AB47}" type="presParOf" srcId="{C9647F10-225A-4094-90CD-9299EAEE9378}" destId="{48DE9E71-6AF2-464E-8E42-E57A354BA595}" srcOrd="1" destOrd="0" presId="urn:microsoft.com/office/officeart/2005/8/layout/orgChart1"/>
    <dgm:cxn modelId="{D83BE5CE-E336-4048-B122-7C67D91276AC}" type="presParOf" srcId="{48DE9E71-6AF2-464E-8E42-E57A354BA595}" destId="{5DA51D7A-28E5-4289-87CD-51CC8FC87E33}" srcOrd="0" destOrd="0" presId="urn:microsoft.com/office/officeart/2005/8/layout/orgChart1"/>
    <dgm:cxn modelId="{EBAF9104-C8FA-497C-8B38-CCACF46FF05C}" type="presParOf" srcId="{5DA51D7A-28E5-4289-87CD-51CC8FC87E33}" destId="{AD2C2B65-2BF2-4F6E-8A2D-AA2044966624}" srcOrd="0" destOrd="0" presId="urn:microsoft.com/office/officeart/2005/8/layout/orgChart1"/>
    <dgm:cxn modelId="{2A5391D3-3677-4EB2-ABF3-57E9A5BD7D99}" type="presParOf" srcId="{5DA51D7A-28E5-4289-87CD-51CC8FC87E33}" destId="{1194DF65-ABE5-4C6A-B3EA-54CADDAFAF08}" srcOrd="1" destOrd="0" presId="urn:microsoft.com/office/officeart/2005/8/layout/orgChart1"/>
    <dgm:cxn modelId="{08A16F18-0F59-4F1A-88FA-4E63B1A939CA}" type="presParOf" srcId="{48DE9E71-6AF2-464E-8E42-E57A354BA595}" destId="{98C5A304-7FA1-43A8-9887-5E718FB29599}" srcOrd="1" destOrd="0" presId="urn:microsoft.com/office/officeart/2005/8/layout/orgChart1"/>
    <dgm:cxn modelId="{81F3EECA-481B-466D-830D-638A46E87DD0}" type="presParOf" srcId="{48DE9E71-6AF2-464E-8E42-E57A354BA595}" destId="{B2357373-E77D-4506-B2AF-55A9C6D5E108}" srcOrd="2" destOrd="0" presId="urn:microsoft.com/office/officeart/2005/8/layout/orgChart1"/>
    <dgm:cxn modelId="{6BC4647D-C045-4629-A16B-8B7CF9E8C280}" type="presParOf" srcId="{C3C42409-5F6A-4925-91A1-9AAAFD41D103}" destId="{BD4D1BC9-87FA-4581-B96F-B8CE44AD4315}" srcOrd="2" destOrd="0" presId="urn:microsoft.com/office/officeart/2005/8/layout/orgChart1"/>
  </dgm:cxnLst>
  <dgm:bg/>
  <dgm:whole>
    <a:ln>
      <a:prstDash val="dash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AFD1C-A748-4BD8-960B-F298F13F98F2}">
      <dsp:nvSpPr>
        <dsp:cNvPr id="0" name=""/>
        <dsp:cNvSpPr/>
      </dsp:nvSpPr>
      <dsp:spPr>
        <a:xfrm>
          <a:off x="1908682" y="1463384"/>
          <a:ext cx="1086709" cy="510615"/>
        </a:xfrm>
        <a:custGeom>
          <a:avLst/>
          <a:gdLst/>
          <a:ahLst/>
          <a:cxnLst/>
          <a:rect l="0" t="0" r="0" b="0"/>
          <a:pathLst>
            <a:path>
              <a:moveTo>
                <a:pt x="1086709" y="0"/>
              </a:moveTo>
              <a:lnTo>
                <a:pt x="1086709" y="510615"/>
              </a:lnTo>
              <a:lnTo>
                <a:pt x="0" y="510615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40000"/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73FE3A73-ED62-40D3-BE69-EE36ED8A7915}">
      <dsp:nvSpPr>
        <dsp:cNvPr id="0" name=""/>
        <dsp:cNvSpPr/>
      </dsp:nvSpPr>
      <dsp:spPr>
        <a:xfrm>
          <a:off x="2813372" y="1463384"/>
          <a:ext cx="182019" cy="1353219"/>
        </a:xfrm>
        <a:custGeom>
          <a:avLst/>
          <a:gdLst/>
          <a:ahLst/>
          <a:cxnLst/>
          <a:rect l="0" t="0" r="0" b="0"/>
          <a:pathLst>
            <a:path>
              <a:moveTo>
                <a:pt x="182019" y="0"/>
              </a:moveTo>
              <a:lnTo>
                <a:pt x="182019" y="1353219"/>
              </a:lnTo>
              <a:lnTo>
                <a:pt x="0" y="13532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40E3C-D244-47B1-A629-7FB630DFC922}">
      <dsp:nvSpPr>
        <dsp:cNvPr id="0" name=""/>
        <dsp:cNvSpPr/>
      </dsp:nvSpPr>
      <dsp:spPr>
        <a:xfrm>
          <a:off x="2995392" y="1463384"/>
          <a:ext cx="207071" cy="1357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7611"/>
              </a:lnTo>
              <a:lnTo>
                <a:pt x="207071" y="1357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668903-5EF4-4D1A-85B4-EEEA08D50744}">
      <dsp:nvSpPr>
        <dsp:cNvPr id="0" name=""/>
        <dsp:cNvSpPr/>
      </dsp:nvSpPr>
      <dsp:spPr>
        <a:xfrm>
          <a:off x="2949672" y="580881"/>
          <a:ext cx="91440" cy="2438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38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1B36D9-2B61-4298-A7BC-4B890EC97831}">
      <dsp:nvSpPr>
        <dsp:cNvPr id="0" name=""/>
        <dsp:cNvSpPr/>
      </dsp:nvSpPr>
      <dsp:spPr>
        <a:xfrm>
          <a:off x="1723583" y="287"/>
          <a:ext cx="2543617" cy="5805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dirty="0" smtClean="0">
              <a:solidFill>
                <a:schemeClr val="tx1"/>
              </a:solidFill>
            </a:rPr>
            <a:t>CONSEJO DIRECTIVO</a:t>
          </a:r>
          <a:endParaRPr lang="es-CO" sz="1600" b="1" kern="1200" dirty="0">
            <a:solidFill>
              <a:schemeClr val="tx1"/>
            </a:solidFill>
          </a:endParaRPr>
        </a:p>
      </dsp:txBody>
      <dsp:txXfrm>
        <a:off x="1723583" y="287"/>
        <a:ext cx="2543617" cy="580594"/>
      </dsp:txXfrm>
    </dsp:sp>
    <dsp:sp modelId="{C69C11F6-D1FC-4F03-955D-B38D0A0A2027}">
      <dsp:nvSpPr>
        <dsp:cNvPr id="0" name=""/>
        <dsp:cNvSpPr/>
      </dsp:nvSpPr>
      <dsp:spPr>
        <a:xfrm>
          <a:off x="2144949" y="824731"/>
          <a:ext cx="1700885" cy="6386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dirty="0" smtClean="0">
              <a:solidFill>
                <a:schemeClr val="tx1"/>
              </a:solidFill>
            </a:rPr>
            <a:t>Dirección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dirty="0" smtClean="0">
              <a:solidFill>
                <a:schemeClr val="tx1"/>
              </a:solidFill>
            </a:rPr>
            <a:t>Ejecutiva</a:t>
          </a:r>
          <a:endParaRPr lang="es-CO" sz="1600" b="1" kern="1200" dirty="0">
            <a:solidFill>
              <a:schemeClr val="tx1"/>
            </a:solidFill>
          </a:endParaRPr>
        </a:p>
      </dsp:txBody>
      <dsp:txXfrm>
        <a:off x="2144949" y="824731"/>
        <a:ext cx="1700885" cy="638653"/>
      </dsp:txXfrm>
    </dsp:sp>
    <dsp:sp modelId="{51B4715F-173B-4E54-B6C0-5F595C22E35C}">
      <dsp:nvSpPr>
        <dsp:cNvPr id="0" name=""/>
        <dsp:cNvSpPr/>
      </dsp:nvSpPr>
      <dsp:spPr>
        <a:xfrm>
          <a:off x="3202463" y="2512285"/>
          <a:ext cx="2222955" cy="61742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dirty="0" smtClean="0">
              <a:solidFill>
                <a:schemeClr val="tx1"/>
              </a:solidFill>
            </a:rPr>
            <a:t>Dirección de Planificación, Gestión y Ejecución  de Proyectos</a:t>
          </a:r>
          <a:endParaRPr lang="es-CO" sz="1600" b="1" kern="1200" dirty="0">
            <a:solidFill>
              <a:schemeClr val="tx1"/>
            </a:solidFill>
          </a:endParaRPr>
        </a:p>
      </dsp:txBody>
      <dsp:txXfrm>
        <a:off x="3202463" y="2512285"/>
        <a:ext cx="2222955" cy="617421"/>
      </dsp:txXfrm>
    </dsp:sp>
    <dsp:sp modelId="{BBAA2BD0-94BA-49CF-BFA5-81A6388D84CA}">
      <dsp:nvSpPr>
        <dsp:cNvPr id="0" name=""/>
        <dsp:cNvSpPr/>
      </dsp:nvSpPr>
      <dsp:spPr>
        <a:xfrm>
          <a:off x="1255151" y="2526307"/>
          <a:ext cx="1558221" cy="5805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dirty="0" smtClean="0">
              <a:solidFill>
                <a:schemeClr val="tx1"/>
              </a:solidFill>
            </a:rPr>
            <a:t>Dirección Corporativa</a:t>
          </a:r>
          <a:endParaRPr lang="es-CO" sz="1600" b="1" kern="1200" dirty="0">
            <a:solidFill>
              <a:schemeClr val="tx1"/>
            </a:solidFill>
          </a:endParaRPr>
        </a:p>
      </dsp:txBody>
      <dsp:txXfrm>
        <a:off x="1255151" y="2526307"/>
        <a:ext cx="1558221" cy="580594"/>
      </dsp:txXfrm>
    </dsp:sp>
    <dsp:sp modelId="{AD2C2B65-2BF2-4F6E-8A2D-AA2044966624}">
      <dsp:nvSpPr>
        <dsp:cNvPr id="0" name=""/>
        <dsp:cNvSpPr/>
      </dsp:nvSpPr>
      <dsp:spPr>
        <a:xfrm>
          <a:off x="43814" y="1683702"/>
          <a:ext cx="1864867" cy="5805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0" kern="1200" dirty="0" smtClean="0">
              <a:solidFill>
                <a:schemeClr val="tx1"/>
              </a:solidFill>
            </a:rPr>
            <a:t>Oficina Asesora de Planeación Institucional</a:t>
          </a:r>
          <a:endParaRPr lang="es-CO" sz="1400" b="0" kern="1200" dirty="0">
            <a:solidFill>
              <a:schemeClr val="tx1"/>
            </a:solidFill>
          </a:endParaRPr>
        </a:p>
      </dsp:txBody>
      <dsp:txXfrm>
        <a:off x="43814" y="1683702"/>
        <a:ext cx="1864867" cy="580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EB3ED-C9EE-C949-ADA1-582933BB25D4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AF188-36CE-DC45-9A23-8E665ECCDFB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0250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7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783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02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648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3005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05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64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258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765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6826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320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EFA18-D54D-CC4A-878A-279541F2D668}" type="datetimeFigureOut">
              <a:rPr lang="es-ES" smtClean="0"/>
              <a:pPr/>
              <a:t>21/03/2016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16B19-A088-1448-B819-F5856D1ED5F7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Imagen 6" descr="Plantillas-PowerPoint.gif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4"/>
          <a:stretch/>
        </p:blipFill>
        <p:spPr>
          <a:xfrm>
            <a:off x="0" y="1"/>
            <a:ext cx="9158112" cy="516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47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1684297"/>
              </p:ext>
            </p:extLst>
          </p:nvPr>
        </p:nvGraphicFramePr>
        <p:xfrm>
          <a:off x="1717040" y="863600"/>
          <a:ext cx="6482080" cy="3973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60960" y="1315740"/>
            <a:ext cx="31292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/>
                <a:cs typeface="Lucida Sans"/>
              </a:rPr>
              <a:t>ESTRUCTURA ORGANIZACIONAL</a:t>
            </a:r>
            <a:endParaRPr lang="es-ES" sz="2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/>
              <a:cs typeface="Lucida Sans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3999" y="4683323"/>
            <a:ext cx="2875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>
                <a:solidFill>
                  <a:schemeClr val="bg1"/>
                </a:solidFill>
              </a:rPr>
              <a:t>Acuerdo Regional No. 007 de 2015</a:t>
            </a:r>
            <a:endParaRPr lang="es-CO" sz="1400" dirty="0">
              <a:solidFill>
                <a:schemeClr val="bg1"/>
              </a:solidFill>
            </a:endParaRPr>
          </a:p>
        </p:txBody>
      </p:sp>
      <p:grpSp>
        <p:nvGrpSpPr>
          <p:cNvPr id="11" name="10 Grupo"/>
          <p:cNvGrpSpPr/>
          <p:nvPr/>
        </p:nvGrpSpPr>
        <p:grpSpPr>
          <a:xfrm>
            <a:off x="6532250" y="1073767"/>
            <a:ext cx="2469510" cy="1944862"/>
            <a:chOff x="2087061" y="824731"/>
            <a:chExt cx="1758773" cy="638653"/>
          </a:xfr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2" name="11 Rectángulo"/>
            <p:cNvSpPr/>
            <p:nvPr/>
          </p:nvSpPr>
          <p:spPr>
            <a:xfrm>
              <a:off x="2087061" y="824731"/>
              <a:ext cx="1700885" cy="638653"/>
            </a:xfrm>
            <a:prstGeom prst="rect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12 Rectángulo"/>
            <p:cNvSpPr/>
            <p:nvPr/>
          </p:nvSpPr>
          <p:spPr>
            <a:xfrm>
              <a:off x="2144949" y="824731"/>
              <a:ext cx="1700885" cy="638653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r>
                <a:rPr lang="es-CO" sz="1200" b="1" dirty="0">
                  <a:solidFill>
                    <a:schemeClr val="tx1"/>
                  </a:solidFill>
                </a:rPr>
                <a:t>Órganos de Asesoría</a:t>
              </a:r>
            </a:p>
            <a:p>
              <a:pPr marL="342900" indent="-342900">
                <a:buAutoNum type="arabicPeriod"/>
              </a:pPr>
              <a:r>
                <a:rPr lang="es-CO" sz="1200" dirty="0">
                  <a:solidFill>
                    <a:schemeClr val="tx1"/>
                  </a:solidFill>
                </a:rPr>
                <a:t>Comité de Coordinación del Sistema de Control Interno.</a:t>
              </a:r>
            </a:p>
            <a:p>
              <a:pPr marL="342900" indent="-342900">
                <a:buAutoNum type="arabicPeriod"/>
              </a:pPr>
              <a:r>
                <a:rPr lang="es-CO" sz="1200" dirty="0">
                  <a:solidFill>
                    <a:schemeClr val="tx1"/>
                  </a:solidFill>
                </a:rPr>
                <a:t>Comisión de Personal</a:t>
              </a:r>
            </a:p>
            <a:p>
              <a:pPr marL="342900" indent="-342900">
                <a:buAutoNum type="arabicPeriod"/>
              </a:pPr>
              <a:r>
                <a:rPr lang="es-CO" sz="1200" dirty="0">
                  <a:solidFill>
                    <a:schemeClr val="tx1"/>
                  </a:solidFill>
                </a:rPr>
                <a:t>Consejo de Participación Ciudadana</a:t>
              </a:r>
            </a:p>
            <a:p>
              <a:pPr marL="342900" indent="-342900">
                <a:buAutoNum type="arabicPeriod"/>
              </a:pPr>
              <a:r>
                <a:rPr lang="es-CO" sz="1200" dirty="0">
                  <a:solidFill>
                    <a:schemeClr val="tx1"/>
                  </a:solidFill>
                </a:rPr>
                <a:t>Comité Técnico Asesor. </a:t>
              </a:r>
            </a:p>
            <a:p>
              <a:pPr marL="342900" indent="-342900">
                <a:buAutoNum type="arabicPeriod"/>
              </a:pPr>
              <a:r>
                <a:rPr lang="es-CO" sz="1200" dirty="0">
                  <a:solidFill>
                    <a:schemeClr val="tx1"/>
                  </a:solidFill>
                </a:rPr>
                <a:t>Comité de Conciliación y Defensa Judicial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58</Words>
  <Application>Microsoft Office PowerPoint</Application>
  <PresentationFormat>Presentación en pantalla (16:9)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Alejandra Niño Ortiz</dc:creator>
  <cp:lastModifiedBy>Usuario Win7</cp:lastModifiedBy>
  <cp:revision>60</cp:revision>
  <cp:lastPrinted>2015-09-08T21:58:37Z</cp:lastPrinted>
  <dcterms:created xsi:type="dcterms:W3CDTF">2015-08-18T20:32:07Z</dcterms:created>
  <dcterms:modified xsi:type="dcterms:W3CDTF">2016-03-21T16:51:14Z</dcterms:modified>
</cp:coreProperties>
</file>