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312" r:id="rId3"/>
    <p:sldId id="313" r:id="rId4"/>
    <p:sldId id="314" r:id="rId5"/>
    <p:sldId id="351" r:id="rId6"/>
    <p:sldId id="344" r:id="rId7"/>
    <p:sldId id="345" r:id="rId8"/>
    <p:sldId id="346" r:id="rId9"/>
    <p:sldId id="347" r:id="rId10"/>
    <p:sldId id="348" r:id="rId11"/>
    <p:sldId id="350" r:id="rId12"/>
    <p:sldId id="349" r:id="rId13"/>
    <p:sldId id="275" r:id="rId14"/>
  </p:sldIdLst>
  <p:sldSz cx="9144000" cy="5143500" type="screen16x9"/>
  <p:notesSz cx="6858000" cy="9144000"/>
  <p:defaultTextStyle>
    <a:defPPr>
      <a:defRPr lang="es-E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EF0F"/>
    <a:srgbClr val="E54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3" autoAdjust="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774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BD2FCE-2671-4F4E-A630-848F6592FC51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BB54EEE-AD51-4968-AD31-A810A0144531}">
      <dgm:prSet phldrT="[Texto]" custT="1"/>
      <dgm:spPr/>
      <dgm:t>
        <a:bodyPr/>
        <a:lstStyle/>
        <a:p>
          <a:r>
            <a:rPr lang="es-CO" sz="2000" b="1" dirty="0" smtClean="0">
              <a:solidFill>
                <a:schemeClr val="tx1"/>
              </a:solidFill>
              <a:effectLst/>
            </a:rPr>
            <a:t>PROYECTO REGIONAL DE PARAMOS</a:t>
          </a:r>
          <a:endParaRPr lang="es-CO" sz="2000" b="1" dirty="0">
            <a:solidFill>
              <a:schemeClr val="tx1"/>
            </a:solidFill>
            <a:effectLst/>
          </a:endParaRPr>
        </a:p>
      </dgm:t>
    </dgm:pt>
    <dgm:pt modelId="{BC98EF33-3DBD-4FDC-99D4-DAAE28FD21F3}" type="parTrans" cxnId="{DAF29BD5-2F73-47BF-A1AE-BF5E02DE36D1}">
      <dgm:prSet/>
      <dgm:spPr/>
      <dgm:t>
        <a:bodyPr/>
        <a:lstStyle/>
        <a:p>
          <a:endParaRPr lang="es-CO" b="1">
            <a:solidFill>
              <a:schemeClr val="tx1"/>
            </a:solidFill>
            <a:effectLst/>
          </a:endParaRPr>
        </a:p>
      </dgm:t>
    </dgm:pt>
    <dgm:pt modelId="{15030531-79EA-4964-9FA3-7D8CB98F8C53}" type="sibTrans" cxnId="{DAF29BD5-2F73-47BF-A1AE-BF5E02DE36D1}">
      <dgm:prSet/>
      <dgm:spPr/>
      <dgm:t>
        <a:bodyPr/>
        <a:lstStyle/>
        <a:p>
          <a:endParaRPr lang="es-CO" b="1">
            <a:solidFill>
              <a:schemeClr val="tx1"/>
            </a:solidFill>
            <a:effectLst/>
          </a:endParaRPr>
        </a:p>
      </dgm:t>
    </dgm:pt>
    <dgm:pt modelId="{C9CD4596-F3B3-4A4F-B73A-5D4AA9E1E2B3}">
      <dgm:prSet phldrT="[Texto]" custT="1"/>
      <dgm:spPr/>
      <dgm:t>
        <a:bodyPr/>
        <a:lstStyle/>
        <a:p>
          <a:r>
            <a:rPr lang="es-CO" sz="2000" b="1" dirty="0" smtClean="0">
              <a:solidFill>
                <a:schemeClr val="tx1"/>
              </a:solidFill>
              <a:effectLst/>
            </a:rPr>
            <a:t>EVALUACION REGIONAL DEL AGUA</a:t>
          </a:r>
          <a:endParaRPr lang="es-CO" sz="2000" b="1" dirty="0">
            <a:solidFill>
              <a:schemeClr val="tx1"/>
            </a:solidFill>
            <a:effectLst/>
          </a:endParaRPr>
        </a:p>
      </dgm:t>
    </dgm:pt>
    <dgm:pt modelId="{61FDF7C0-017C-486A-8D2B-D2F04DA6DC1B}" type="parTrans" cxnId="{55D62E8D-F8C6-41E0-A32E-BD148C248285}">
      <dgm:prSet/>
      <dgm:spPr/>
      <dgm:t>
        <a:bodyPr/>
        <a:lstStyle/>
        <a:p>
          <a:endParaRPr lang="es-CO" b="1">
            <a:solidFill>
              <a:schemeClr val="tx1"/>
            </a:solidFill>
            <a:effectLst/>
          </a:endParaRPr>
        </a:p>
      </dgm:t>
    </dgm:pt>
    <dgm:pt modelId="{4805E54C-4385-408C-ABC0-D2BFFA41DCDF}" type="sibTrans" cxnId="{55D62E8D-F8C6-41E0-A32E-BD148C248285}">
      <dgm:prSet/>
      <dgm:spPr/>
      <dgm:t>
        <a:bodyPr/>
        <a:lstStyle/>
        <a:p>
          <a:endParaRPr lang="es-CO" b="1">
            <a:solidFill>
              <a:schemeClr val="tx1"/>
            </a:solidFill>
            <a:effectLst/>
          </a:endParaRPr>
        </a:p>
      </dgm:t>
    </dgm:pt>
    <dgm:pt modelId="{C01E0462-2F6F-4693-A5C1-486333F8E68D}">
      <dgm:prSet phldrT="[Texto]" custT="1"/>
      <dgm:spPr/>
      <dgm:t>
        <a:bodyPr/>
        <a:lstStyle/>
        <a:p>
          <a:r>
            <a:rPr lang="es-CO" sz="2000" b="1" dirty="0" smtClean="0">
              <a:solidFill>
                <a:schemeClr val="tx1"/>
              </a:solidFill>
              <a:effectLst/>
            </a:rPr>
            <a:t>MODELO DE GESTION INTERINSTITUCIONAL DE CAMBIO CLIMATICO – PRICC</a:t>
          </a:r>
          <a:endParaRPr lang="es-CO" sz="2000" b="1" dirty="0">
            <a:solidFill>
              <a:schemeClr val="tx1"/>
            </a:solidFill>
            <a:effectLst/>
          </a:endParaRPr>
        </a:p>
      </dgm:t>
    </dgm:pt>
    <dgm:pt modelId="{DCC25111-0A51-4FEE-8F7C-06F38318EDB4}" type="parTrans" cxnId="{2DB6A66E-2216-4E98-B45D-88676EAFF5F3}">
      <dgm:prSet/>
      <dgm:spPr/>
      <dgm:t>
        <a:bodyPr/>
        <a:lstStyle/>
        <a:p>
          <a:endParaRPr lang="es-CO" b="1">
            <a:solidFill>
              <a:schemeClr val="tx1"/>
            </a:solidFill>
            <a:effectLst/>
          </a:endParaRPr>
        </a:p>
      </dgm:t>
    </dgm:pt>
    <dgm:pt modelId="{66C9190B-D7AE-47B1-8030-7BDF530E8311}" type="sibTrans" cxnId="{2DB6A66E-2216-4E98-B45D-88676EAFF5F3}">
      <dgm:prSet/>
      <dgm:spPr/>
      <dgm:t>
        <a:bodyPr/>
        <a:lstStyle/>
        <a:p>
          <a:endParaRPr lang="es-CO" b="1">
            <a:solidFill>
              <a:schemeClr val="tx1"/>
            </a:solidFill>
            <a:effectLst/>
          </a:endParaRPr>
        </a:p>
      </dgm:t>
    </dgm:pt>
    <dgm:pt modelId="{32FE99C4-6796-4FD9-BEA6-856CE963EB35}">
      <dgm:prSet phldrT="[Texto]" custT="1"/>
      <dgm:spPr/>
      <dgm:t>
        <a:bodyPr/>
        <a:lstStyle/>
        <a:p>
          <a:r>
            <a:rPr lang="es-CO" sz="2000" b="1" dirty="0" smtClean="0">
              <a:solidFill>
                <a:schemeClr val="tx1"/>
              </a:solidFill>
              <a:effectLst/>
            </a:rPr>
            <a:t>MODELO REGIONAL DE PSA.</a:t>
          </a:r>
          <a:endParaRPr lang="es-CO" sz="2000" b="1" dirty="0">
            <a:solidFill>
              <a:schemeClr val="tx1"/>
            </a:solidFill>
            <a:effectLst/>
          </a:endParaRPr>
        </a:p>
      </dgm:t>
    </dgm:pt>
    <dgm:pt modelId="{2B4E342F-4371-43AC-9748-E16896A74A3D}" type="parTrans" cxnId="{8B1DB867-7D56-4D3A-8CD0-1F156544E15E}">
      <dgm:prSet/>
      <dgm:spPr/>
      <dgm:t>
        <a:bodyPr/>
        <a:lstStyle/>
        <a:p>
          <a:endParaRPr lang="es-CO" b="1">
            <a:solidFill>
              <a:schemeClr val="tx1"/>
            </a:solidFill>
            <a:effectLst/>
          </a:endParaRPr>
        </a:p>
      </dgm:t>
    </dgm:pt>
    <dgm:pt modelId="{6B494848-3870-4692-900D-091EDD8C8E8F}" type="sibTrans" cxnId="{8B1DB867-7D56-4D3A-8CD0-1F156544E15E}">
      <dgm:prSet/>
      <dgm:spPr/>
      <dgm:t>
        <a:bodyPr/>
        <a:lstStyle/>
        <a:p>
          <a:endParaRPr lang="es-CO" b="1">
            <a:solidFill>
              <a:schemeClr val="tx1"/>
            </a:solidFill>
            <a:effectLst/>
          </a:endParaRPr>
        </a:p>
      </dgm:t>
    </dgm:pt>
    <dgm:pt modelId="{73D01A92-EF15-47CD-BE15-0D28AAC38064}" type="pres">
      <dgm:prSet presAssocID="{EDBD2FCE-2671-4F4E-A630-848F6592FC5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AEBAC59-E446-4B3E-8B68-5906E2661EE9}" type="pres">
      <dgm:prSet presAssocID="{FBB54EEE-AD51-4968-AD31-A810A0144531}" presName="parentLin" presStyleCnt="0"/>
      <dgm:spPr/>
    </dgm:pt>
    <dgm:pt modelId="{AC42A7BB-B7C1-4642-9EA6-67FCF3152DB3}" type="pres">
      <dgm:prSet presAssocID="{FBB54EEE-AD51-4968-AD31-A810A0144531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F5C0EE78-A2A3-48BD-857E-568585003B52}" type="pres">
      <dgm:prSet presAssocID="{FBB54EEE-AD51-4968-AD31-A810A014453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B7F8CCC-5B30-4999-AE63-2D8D3631F6ED}" type="pres">
      <dgm:prSet presAssocID="{FBB54EEE-AD51-4968-AD31-A810A0144531}" presName="negativeSpace" presStyleCnt="0"/>
      <dgm:spPr/>
    </dgm:pt>
    <dgm:pt modelId="{D11D92AF-2568-490C-A23E-A3CA6ADD9729}" type="pres">
      <dgm:prSet presAssocID="{FBB54EEE-AD51-4968-AD31-A810A0144531}" presName="childText" presStyleLbl="conFgAcc1" presStyleIdx="0" presStyleCnt="4" custScaleY="70351">
        <dgm:presLayoutVars>
          <dgm:bulletEnabled val="1"/>
        </dgm:presLayoutVars>
      </dgm:prSet>
      <dgm:spPr/>
    </dgm:pt>
    <dgm:pt modelId="{D9557F00-8212-4A8C-9343-0B0765D2C72B}" type="pres">
      <dgm:prSet presAssocID="{15030531-79EA-4964-9FA3-7D8CB98F8C53}" presName="spaceBetweenRectangles" presStyleCnt="0"/>
      <dgm:spPr/>
    </dgm:pt>
    <dgm:pt modelId="{AC3A32A4-DA6B-41DE-8D67-3EBBA55C45BA}" type="pres">
      <dgm:prSet presAssocID="{C9CD4596-F3B3-4A4F-B73A-5D4AA9E1E2B3}" presName="parentLin" presStyleCnt="0"/>
      <dgm:spPr/>
    </dgm:pt>
    <dgm:pt modelId="{007C6FB7-8B0A-4B92-8471-5DECD9C39B31}" type="pres">
      <dgm:prSet presAssocID="{C9CD4596-F3B3-4A4F-B73A-5D4AA9E1E2B3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1C3A3E13-C240-4BD8-ABB8-B63D210D2D83}" type="pres">
      <dgm:prSet presAssocID="{C9CD4596-F3B3-4A4F-B73A-5D4AA9E1E2B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1153478-1BF8-4FC3-935C-AACD91F82999}" type="pres">
      <dgm:prSet presAssocID="{C9CD4596-F3B3-4A4F-B73A-5D4AA9E1E2B3}" presName="negativeSpace" presStyleCnt="0"/>
      <dgm:spPr/>
    </dgm:pt>
    <dgm:pt modelId="{97365F7B-9ABF-43EA-B976-F7765BC85CEB}" type="pres">
      <dgm:prSet presAssocID="{C9CD4596-F3B3-4A4F-B73A-5D4AA9E1E2B3}" presName="childText" presStyleLbl="conFgAcc1" presStyleIdx="1" presStyleCnt="4" custScaleY="71038">
        <dgm:presLayoutVars>
          <dgm:bulletEnabled val="1"/>
        </dgm:presLayoutVars>
      </dgm:prSet>
      <dgm:spPr/>
    </dgm:pt>
    <dgm:pt modelId="{C8EDE944-0DAD-43A1-8738-9009ADC8AAC9}" type="pres">
      <dgm:prSet presAssocID="{4805E54C-4385-408C-ABC0-D2BFFA41DCDF}" presName="spaceBetweenRectangles" presStyleCnt="0"/>
      <dgm:spPr/>
    </dgm:pt>
    <dgm:pt modelId="{573AA021-590A-4C70-A6EE-2F44708CB8E5}" type="pres">
      <dgm:prSet presAssocID="{C01E0462-2F6F-4693-A5C1-486333F8E68D}" presName="parentLin" presStyleCnt="0"/>
      <dgm:spPr/>
    </dgm:pt>
    <dgm:pt modelId="{25D77D7B-4ADD-420D-B2A6-1500FAEA13B5}" type="pres">
      <dgm:prSet presAssocID="{C01E0462-2F6F-4693-A5C1-486333F8E68D}" presName="parentLeftMargin" presStyleLbl="node1" presStyleIdx="1" presStyleCnt="4"/>
      <dgm:spPr/>
      <dgm:t>
        <a:bodyPr/>
        <a:lstStyle/>
        <a:p>
          <a:endParaRPr lang="es-CO"/>
        </a:p>
      </dgm:t>
    </dgm:pt>
    <dgm:pt modelId="{D45AB54D-BB26-4C2F-BEE6-3DC13574EF33}" type="pres">
      <dgm:prSet presAssocID="{C01E0462-2F6F-4693-A5C1-486333F8E68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2F0E948-EA26-4A57-ADD4-D3229A15A8CF}" type="pres">
      <dgm:prSet presAssocID="{C01E0462-2F6F-4693-A5C1-486333F8E68D}" presName="negativeSpace" presStyleCnt="0"/>
      <dgm:spPr/>
    </dgm:pt>
    <dgm:pt modelId="{6030081D-5D7F-4891-95DE-D36E85BD7BDF}" type="pres">
      <dgm:prSet presAssocID="{C01E0462-2F6F-4693-A5C1-486333F8E68D}" presName="childText" presStyleLbl="conFgAcc1" presStyleIdx="2" presStyleCnt="4" custScaleY="69062">
        <dgm:presLayoutVars>
          <dgm:bulletEnabled val="1"/>
        </dgm:presLayoutVars>
      </dgm:prSet>
      <dgm:spPr/>
    </dgm:pt>
    <dgm:pt modelId="{1797A816-6F7D-47C2-AFE2-71B0BE784A4D}" type="pres">
      <dgm:prSet presAssocID="{66C9190B-D7AE-47B1-8030-7BDF530E8311}" presName="spaceBetweenRectangles" presStyleCnt="0"/>
      <dgm:spPr/>
    </dgm:pt>
    <dgm:pt modelId="{EB13A4AE-9F7A-4ECD-B979-33BF16EB024B}" type="pres">
      <dgm:prSet presAssocID="{32FE99C4-6796-4FD9-BEA6-856CE963EB35}" presName="parentLin" presStyleCnt="0"/>
      <dgm:spPr/>
    </dgm:pt>
    <dgm:pt modelId="{95AD5C94-4627-4BBE-8405-62AB5E7E91D7}" type="pres">
      <dgm:prSet presAssocID="{32FE99C4-6796-4FD9-BEA6-856CE963EB35}" presName="parentLeftMargin" presStyleLbl="node1" presStyleIdx="2" presStyleCnt="4"/>
      <dgm:spPr/>
      <dgm:t>
        <a:bodyPr/>
        <a:lstStyle/>
        <a:p>
          <a:endParaRPr lang="es-CO"/>
        </a:p>
      </dgm:t>
    </dgm:pt>
    <dgm:pt modelId="{F01BF3EB-02C0-4D91-B74E-4AC06B4DC475}" type="pres">
      <dgm:prSet presAssocID="{32FE99C4-6796-4FD9-BEA6-856CE963EB3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4B32C1B-1B8F-49FB-A9AD-339C1E74AF21}" type="pres">
      <dgm:prSet presAssocID="{32FE99C4-6796-4FD9-BEA6-856CE963EB35}" presName="negativeSpace" presStyleCnt="0"/>
      <dgm:spPr/>
    </dgm:pt>
    <dgm:pt modelId="{738FB666-5ECE-4E12-89AF-9C4A34BF5321}" type="pres">
      <dgm:prSet presAssocID="{32FE99C4-6796-4FD9-BEA6-856CE963EB35}" presName="childText" presStyleLbl="conFgAcc1" presStyleIdx="3" presStyleCnt="4" custScaleY="71804">
        <dgm:presLayoutVars>
          <dgm:bulletEnabled val="1"/>
        </dgm:presLayoutVars>
      </dgm:prSet>
      <dgm:spPr/>
    </dgm:pt>
  </dgm:ptLst>
  <dgm:cxnLst>
    <dgm:cxn modelId="{CC889993-F0A3-4001-805B-209912E9171B}" type="presOf" srcId="{32FE99C4-6796-4FD9-BEA6-856CE963EB35}" destId="{F01BF3EB-02C0-4D91-B74E-4AC06B4DC475}" srcOrd="1" destOrd="0" presId="urn:microsoft.com/office/officeart/2005/8/layout/list1"/>
    <dgm:cxn modelId="{1D59410A-FC84-473A-A11B-91767D5E710D}" type="presOf" srcId="{C9CD4596-F3B3-4A4F-B73A-5D4AA9E1E2B3}" destId="{007C6FB7-8B0A-4B92-8471-5DECD9C39B31}" srcOrd="0" destOrd="0" presId="urn:microsoft.com/office/officeart/2005/8/layout/list1"/>
    <dgm:cxn modelId="{9D45EE2A-1B92-4346-8BF9-7091955BE7A5}" type="presOf" srcId="{C9CD4596-F3B3-4A4F-B73A-5D4AA9E1E2B3}" destId="{1C3A3E13-C240-4BD8-ABB8-B63D210D2D83}" srcOrd="1" destOrd="0" presId="urn:microsoft.com/office/officeart/2005/8/layout/list1"/>
    <dgm:cxn modelId="{4A471C45-A65C-41D0-8159-0303D98BE54C}" type="presOf" srcId="{C01E0462-2F6F-4693-A5C1-486333F8E68D}" destId="{D45AB54D-BB26-4C2F-BEE6-3DC13574EF33}" srcOrd="1" destOrd="0" presId="urn:microsoft.com/office/officeart/2005/8/layout/list1"/>
    <dgm:cxn modelId="{55D62E8D-F8C6-41E0-A32E-BD148C248285}" srcId="{EDBD2FCE-2671-4F4E-A630-848F6592FC51}" destId="{C9CD4596-F3B3-4A4F-B73A-5D4AA9E1E2B3}" srcOrd="1" destOrd="0" parTransId="{61FDF7C0-017C-486A-8D2B-D2F04DA6DC1B}" sibTransId="{4805E54C-4385-408C-ABC0-D2BFFA41DCDF}"/>
    <dgm:cxn modelId="{2DB6A66E-2216-4E98-B45D-88676EAFF5F3}" srcId="{EDBD2FCE-2671-4F4E-A630-848F6592FC51}" destId="{C01E0462-2F6F-4693-A5C1-486333F8E68D}" srcOrd="2" destOrd="0" parTransId="{DCC25111-0A51-4FEE-8F7C-06F38318EDB4}" sibTransId="{66C9190B-D7AE-47B1-8030-7BDF530E8311}"/>
    <dgm:cxn modelId="{F385BEB7-0AA7-4D80-B700-0692CAE878F9}" type="presOf" srcId="{EDBD2FCE-2671-4F4E-A630-848F6592FC51}" destId="{73D01A92-EF15-47CD-BE15-0D28AAC38064}" srcOrd="0" destOrd="0" presId="urn:microsoft.com/office/officeart/2005/8/layout/list1"/>
    <dgm:cxn modelId="{39E581A9-CE0D-4E93-94D9-CFC048679F5F}" type="presOf" srcId="{C01E0462-2F6F-4693-A5C1-486333F8E68D}" destId="{25D77D7B-4ADD-420D-B2A6-1500FAEA13B5}" srcOrd="0" destOrd="0" presId="urn:microsoft.com/office/officeart/2005/8/layout/list1"/>
    <dgm:cxn modelId="{386EE9F3-FF8F-4D57-AE4C-022092E3FE33}" type="presOf" srcId="{32FE99C4-6796-4FD9-BEA6-856CE963EB35}" destId="{95AD5C94-4627-4BBE-8405-62AB5E7E91D7}" srcOrd="0" destOrd="0" presId="urn:microsoft.com/office/officeart/2005/8/layout/list1"/>
    <dgm:cxn modelId="{8B1DB867-7D56-4D3A-8CD0-1F156544E15E}" srcId="{EDBD2FCE-2671-4F4E-A630-848F6592FC51}" destId="{32FE99C4-6796-4FD9-BEA6-856CE963EB35}" srcOrd="3" destOrd="0" parTransId="{2B4E342F-4371-43AC-9748-E16896A74A3D}" sibTransId="{6B494848-3870-4692-900D-091EDD8C8E8F}"/>
    <dgm:cxn modelId="{DAF29BD5-2F73-47BF-A1AE-BF5E02DE36D1}" srcId="{EDBD2FCE-2671-4F4E-A630-848F6592FC51}" destId="{FBB54EEE-AD51-4968-AD31-A810A0144531}" srcOrd="0" destOrd="0" parTransId="{BC98EF33-3DBD-4FDC-99D4-DAAE28FD21F3}" sibTransId="{15030531-79EA-4964-9FA3-7D8CB98F8C53}"/>
    <dgm:cxn modelId="{CE221073-562F-4294-A4CE-AB53B45EF438}" type="presOf" srcId="{FBB54EEE-AD51-4968-AD31-A810A0144531}" destId="{AC42A7BB-B7C1-4642-9EA6-67FCF3152DB3}" srcOrd="0" destOrd="0" presId="urn:microsoft.com/office/officeart/2005/8/layout/list1"/>
    <dgm:cxn modelId="{83D0EB4B-2C54-4009-A575-D6D90982AA11}" type="presOf" srcId="{FBB54EEE-AD51-4968-AD31-A810A0144531}" destId="{F5C0EE78-A2A3-48BD-857E-568585003B52}" srcOrd="1" destOrd="0" presId="urn:microsoft.com/office/officeart/2005/8/layout/list1"/>
    <dgm:cxn modelId="{8D35E598-EE7F-451D-98D6-24FD07A91101}" type="presParOf" srcId="{73D01A92-EF15-47CD-BE15-0D28AAC38064}" destId="{9AEBAC59-E446-4B3E-8B68-5906E2661EE9}" srcOrd="0" destOrd="0" presId="urn:microsoft.com/office/officeart/2005/8/layout/list1"/>
    <dgm:cxn modelId="{1AB0B5AA-A095-42BD-97C3-5F328949DEBA}" type="presParOf" srcId="{9AEBAC59-E446-4B3E-8B68-5906E2661EE9}" destId="{AC42A7BB-B7C1-4642-9EA6-67FCF3152DB3}" srcOrd="0" destOrd="0" presId="urn:microsoft.com/office/officeart/2005/8/layout/list1"/>
    <dgm:cxn modelId="{759B0DA8-FEC6-4786-8E9B-AF61CE2A9797}" type="presParOf" srcId="{9AEBAC59-E446-4B3E-8B68-5906E2661EE9}" destId="{F5C0EE78-A2A3-48BD-857E-568585003B52}" srcOrd="1" destOrd="0" presId="urn:microsoft.com/office/officeart/2005/8/layout/list1"/>
    <dgm:cxn modelId="{B16317D5-F107-4885-B66A-0179F1F71BDD}" type="presParOf" srcId="{73D01A92-EF15-47CD-BE15-0D28AAC38064}" destId="{1B7F8CCC-5B30-4999-AE63-2D8D3631F6ED}" srcOrd="1" destOrd="0" presId="urn:microsoft.com/office/officeart/2005/8/layout/list1"/>
    <dgm:cxn modelId="{238BC537-A598-49A9-A5F9-4173AF56425C}" type="presParOf" srcId="{73D01A92-EF15-47CD-BE15-0D28AAC38064}" destId="{D11D92AF-2568-490C-A23E-A3CA6ADD9729}" srcOrd="2" destOrd="0" presId="urn:microsoft.com/office/officeart/2005/8/layout/list1"/>
    <dgm:cxn modelId="{D72D3791-2B05-447D-9B28-7C6666FB049E}" type="presParOf" srcId="{73D01A92-EF15-47CD-BE15-0D28AAC38064}" destId="{D9557F00-8212-4A8C-9343-0B0765D2C72B}" srcOrd="3" destOrd="0" presId="urn:microsoft.com/office/officeart/2005/8/layout/list1"/>
    <dgm:cxn modelId="{20D2D909-D007-4125-996B-A1E4542C38C0}" type="presParOf" srcId="{73D01A92-EF15-47CD-BE15-0D28AAC38064}" destId="{AC3A32A4-DA6B-41DE-8D67-3EBBA55C45BA}" srcOrd="4" destOrd="0" presId="urn:microsoft.com/office/officeart/2005/8/layout/list1"/>
    <dgm:cxn modelId="{B7D5EAAC-AD78-4DEB-9B59-597CEB3065C9}" type="presParOf" srcId="{AC3A32A4-DA6B-41DE-8D67-3EBBA55C45BA}" destId="{007C6FB7-8B0A-4B92-8471-5DECD9C39B31}" srcOrd="0" destOrd="0" presId="urn:microsoft.com/office/officeart/2005/8/layout/list1"/>
    <dgm:cxn modelId="{6A745196-6DA1-4BF1-B40C-6A46FDBD8EBA}" type="presParOf" srcId="{AC3A32A4-DA6B-41DE-8D67-3EBBA55C45BA}" destId="{1C3A3E13-C240-4BD8-ABB8-B63D210D2D83}" srcOrd="1" destOrd="0" presId="urn:microsoft.com/office/officeart/2005/8/layout/list1"/>
    <dgm:cxn modelId="{7D7B8C35-9E15-4EAB-8A9B-F8E1AE09DACA}" type="presParOf" srcId="{73D01A92-EF15-47CD-BE15-0D28AAC38064}" destId="{31153478-1BF8-4FC3-935C-AACD91F82999}" srcOrd="5" destOrd="0" presId="urn:microsoft.com/office/officeart/2005/8/layout/list1"/>
    <dgm:cxn modelId="{E1513AB2-B2B0-4B6B-99EC-083E401CC210}" type="presParOf" srcId="{73D01A92-EF15-47CD-BE15-0D28AAC38064}" destId="{97365F7B-9ABF-43EA-B976-F7765BC85CEB}" srcOrd="6" destOrd="0" presId="urn:microsoft.com/office/officeart/2005/8/layout/list1"/>
    <dgm:cxn modelId="{248D475F-249D-4784-954A-765872602D1D}" type="presParOf" srcId="{73D01A92-EF15-47CD-BE15-0D28AAC38064}" destId="{C8EDE944-0DAD-43A1-8738-9009ADC8AAC9}" srcOrd="7" destOrd="0" presId="urn:microsoft.com/office/officeart/2005/8/layout/list1"/>
    <dgm:cxn modelId="{C626112F-96D9-4667-80E5-86F7B06B1054}" type="presParOf" srcId="{73D01A92-EF15-47CD-BE15-0D28AAC38064}" destId="{573AA021-590A-4C70-A6EE-2F44708CB8E5}" srcOrd="8" destOrd="0" presId="urn:microsoft.com/office/officeart/2005/8/layout/list1"/>
    <dgm:cxn modelId="{CE622955-F71A-4E65-A830-3C142003CCA3}" type="presParOf" srcId="{573AA021-590A-4C70-A6EE-2F44708CB8E5}" destId="{25D77D7B-4ADD-420D-B2A6-1500FAEA13B5}" srcOrd="0" destOrd="0" presId="urn:microsoft.com/office/officeart/2005/8/layout/list1"/>
    <dgm:cxn modelId="{36179803-5086-4E23-93B4-E403378F0FB6}" type="presParOf" srcId="{573AA021-590A-4C70-A6EE-2F44708CB8E5}" destId="{D45AB54D-BB26-4C2F-BEE6-3DC13574EF33}" srcOrd="1" destOrd="0" presId="urn:microsoft.com/office/officeart/2005/8/layout/list1"/>
    <dgm:cxn modelId="{2D67BAB8-BF27-45EF-B542-179448BED468}" type="presParOf" srcId="{73D01A92-EF15-47CD-BE15-0D28AAC38064}" destId="{02F0E948-EA26-4A57-ADD4-D3229A15A8CF}" srcOrd="9" destOrd="0" presId="urn:microsoft.com/office/officeart/2005/8/layout/list1"/>
    <dgm:cxn modelId="{6CC97967-15C0-4595-A6FA-0E73E5E0D3D5}" type="presParOf" srcId="{73D01A92-EF15-47CD-BE15-0D28AAC38064}" destId="{6030081D-5D7F-4891-95DE-D36E85BD7BDF}" srcOrd="10" destOrd="0" presId="urn:microsoft.com/office/officeart/2005/8/layout/list1"/>
    <dgm:cxn modelId="{17D5C7BB-258A-4CCB-AE32-79F67801CCAC}" type="presParOf" srcId="{73D01A92-EF15-47CD-BE15-0D28AAC38064}" destId="{1797A816-6F7D-47C2-AFE2-71B0BE784A4D}" srcOrd="11" destOrd="0" presId="urn:microsoft.com/office/officeart/2005/8/layout/list1"/>
    <dgm:cxn modelId="{E7ED4E8C-FFE4-412F-ADBB-6D0DABA6E58A}" type="presParOf" srcId="{73D01A92-EF15-47CD-BE15-0D28AAC38064}" destId="{EB13A4AE-9F7A-4ECD-B979-33BF16EB024B}" srcOrd="12" destOrd="0" presId="urn:microsoft.com/office/officeart/2005/8/layout/list1"/>
    <dgm:cxn modelId="{D20BCE62-3535-4EF8-BBA4-6AF9A36B9445}" type="presParOf" srcId="{EB13A4AE-9F7A-4ECD-B979-33BF16EB024B}" destId="{95AD5C94-4627-4BBE-8405-62AB5E7E91D7}" srcOrd="0" destOrd="0" presId="urn:microsoft.com/office/officeart/2005/8/layout/list1"/>
    <dgm:cxn modelId="{B05F4FF0-C153-4EA8-A532-D955E0CE7FFC}" type="presParOf" srcId="{EB13A4AE-9F7A-4ECD-B979-33BF16EB024B}" destId="{F01BF3EB-02C0-4D91-B74E-4AC06B4DC475}" srcOrd="1" destOrd="0" presId="urn:microsoft.com/office/officeart/2005/8/layout/list1"/>
    <dgm:cxn modelId="{4478A872-239D-4200-8398-D30779C6F7CD}" type="presParOf" srcId="{73D01A92-EF15-47CD-BE15-0D28AAC38064}" destId="{F4B32C1B-1B8F-49FB-A9AD-339C1E74AF21}" srcOrd="13" destOrd="0" presId="urn:microsoft.com/office/officeart/2005/8/layout/list1"/>
    <dgm:cxn modelId="{289DCA7A-CB25-44C4-A0D9-6640FE012A53}" type="presParOf" srcId="{73D01A92-EF15-47CD-BE15-0D28AAC38064}" destId="{738FB666-5ECE-4E12-89AF-9C4A34BF532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D13E03-2B5E-4533-A778-7EC6C51C14A9}" type="doc">
      <dgm:prSet loTypeId="urn:microsoft.com/office/officeart/2005/8/layout/radial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4B16EA27-6253-416F-B419-34E530FD0291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sz="900" b="0" i="0" dirty="0" smtClean="0">
              <a:solidFill>
                <a:schemeClr val="bg1"/>
              </a:solidFill>
              <a:latin typeface="Myriad Pro"/>
              <a:ea typeface="Calibri" panose="020F0502020204030204" pitchFamily="34" charset="0"/>
              <a:cs typeface="Myriad Pro"/>
            </a:rPr>
            <a:t>Implementación de acciones de conservación y restauración de los complejos de páramos, bosques  alto-andino y servicios ecosistémicos de la región central</a:t>
          </a:r>
          <a:endParaRPr lang="es-CO" sz="900" b="0" i="0" dirty="0">
            <a:solidFill>
              <a:schemeClr val="bg1"/>
            </a:solidFill>
            <a:latin typeface="Myriad Pro"/>
            <a:cs typeface="Myriad Pro"/>
          </a:endParaRPr>
        </a:p>
      </dgm:t>
    </dgm:pt>
    <dgm:pt modelId="{0F20190C-3B7F-4E3C-86AC-3B15998CA8F4}" type="parTrans" cxnId="{C38B0C19-67B2-4B48-AD0D-E9F9FBCA1E60}">
      <dgm:prSet/>
      <dgm:spPr/>
      <dgm:t>
        <a:bodyPr/>
        <a:lstStyle/>
        <a:p>
          <a:endParaRPr lang="es-CO"/>
        </a:p>
      </dgm:t>
    </dgm:pt>
    <dgm:pt modelId="{73209D83-D5DB-4901-837E-9BE66BF12B33}" type="sibTrans" cxnId="{C38B0C19-67B2-4B48-AD0D-E9F9FBCA1E60}">
      <dgm:prSet/>
      <dgm:spPr/>
      <dgm:t>
        <a:bodyPr/>
        <a:lstStyle/>
        <a:p>
          <a:endParaRPr lang="es-CO"/>
        </a:p>
      </dgm:t>
    </dgm:pt>
    <dgm:pt modelId="{66E56545-67A2-404A-A7D5-2A315C8B8F69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CL" b="0" dirty="0" smtClean="0">
              <a:solidFill>
                <a:schemeClr val="tx1"/>
              </a:solidFill>
              <a:latin typeface="Myriad Pro"/>
              <a:cs typeface="Myriad Pro"/>
            </a:rPr>
            <a:t>Regular el uso  y ocupación sostenible del suelo.</a:t>
          </a:r>
          <a:endParaRPr lang="es-CO" b="0" dirty="0">
            <a:latin typeface="Myriad Pro"/>
            <a:cs typeface="Myriad Pro"/>
          </a:endParaRPr>
        </a:p>
      </dgm:t>
    </dgm:pt>
    <dgm:pt modelId="{47185559-CEA7-4238-9C18-B9B6EB03C222}" type="parTrans" cxnId="{5F8A4C35-A0FE-4CDE-B70D-185DA93F83B7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CO"/>
        </a:p>
      </dgm:t>
    </dgm:pt>
    <dgm:pt modelId="{6C4FBD2C-3739-4892-A40E-3D8F9199C0B0}" type="sibTrans" cxnId="{5F8A4C35-A0FE-4CDE-B70D-185DA93F83B7}">
      <dgm:prSet/>
      <dgm:spPr/>
      <dgm:t>
        <a:bodyPr/>
        <a:lstStyle/>
        <a:p>
          <a:endParaRPr lang="es-CO"/>
        </a:p>
      </dgm:t>
    </dgm:pt>
    <dgm:pt modelId="{EE74D8DF-AE9C-45A8-A3F6-B5E93F09BD77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L" b="0" dirty="0" smtClean="0">
              <a:solidFill>
                <a:schemeClr val="tx1"/>
              </a:solidFill>
              <a:latin typeface="Myriad Pro"/>
              <a:cs typeface="Myriad Pro"/>
            </a:rPr>
            <a:t>Establecer mecanismos de articulación, coordinación y gestión socioambiental entre actores públicos y privados </a:t>
          </a:r>
          <a:endParaRPr lang="es-CO" b="0" dirty="0">
            <a:latin typeface="Myriad Pro"/>
            <a:cs typeface="Myriad Pro"/>
          </a:endParaRPr>
        </a:p>
      </dgm:t>
    </dgm:pt>
    <dgm:pt modelId="{68094CFB-2082-42D7-99A5-51F462BB2F2B}" type="parTrans" cxnId="{D18FCBEF-D877-427F-A7C9-844C05D547CD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CO"/>
        </a:p>
      </dgm:t>
    </dgm:pt>
    <dgm:pt modelId="{56CA9D4A-B7C3-431A-B272-44189F96F2FA}" type="sibTrans" cxnId="{D18FCBEF-D877-427F-A7C9-844C05D547CD}">
      <dgm:prSet/>
      <dgm:spPr/>
      <dgm:t>
        <a:bodyPr/>
        <a:lstStyle/>
        <a:p>
          <a:endParaRPr lang="es-CO"/>
        </a:p>
      </dgm:t>
    </dgm:pt>
    <dgm:pt modelId="{F0B7B27F-F92C-44ED-9930-869BB369BD08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CL" b="0" dirty="0" smtClean="0">
              <a:solidFill>
                <a:schemeClr val="tx1"/>
              </a:solidFill>
              <a:latin typeface="Myriad Pro"/>
              <a:cs typeface="Myriad Pro"/>
            </a:rPr>
            <a:t>Conservar y restaurar zonas de importancia ecosistémica</a:t>
          </a:r>
          <a:endParaRPr lang="es-CO" b="0" dirty="0">
            <a:latin typeface="Myriad Pro"/>
            <a:cs typeface="Myriad Pro"/>
          </a:endParaRPr>
        </a:p>
      </dgm:t>
    </dgm:pt>
    <dgm:pt modelId="{AA912D3C-A235-40D1-9F32-DD4916CA4145}" type="parTrans" cxnId="{77811FCB-6C30-47D1-82DB-0815151ACB23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s-CO"/>
        </a:p>
      </dgm:t>
    </dgm:pt>
    <dgm:pt modelId="{053D1504-6C9A-49CB-A6D7-1D429F7630E5}" type="sibTrans" cxnId="{77811FCB-6C30-47D1-82DB-0815151ACB23}">
      <dgm:prSet/>
      <dgm:spPr/>
      <dgm:t>
        <a:bodyPr/>
        <a:lstStyle/>
        <a:p>
          <a:endParaRPr lang="es-CO"/>
        </a:p>
      </dgm:t>
    </dgm:pt>
    <dgm:pt modelId="{5AE06F4C-8596-43BF-800B-8F6AFC97F797}" type="pres">
      <dgm:prSet presAssocID="{FBD13E03-2B5E-4533-A778-7EC6C51C14A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063EF06-BAC1-4AFF-8FEB-FAE7283F82DA}" type="pres">
      <dgm:prSet presAssocID="{4B16EA27-6253-416F-B419-34E530FD0291}" presName="centerShape" presStyleLbl="node0" presStyleIdx="0" presStyleCnt="1" custScaleX="118453" custScaleY="125318"/>
      <dgm:spPr/>
      <dgm:t>
        <a:bodyPr/>
        <a:lstStyle/>
        <a:p>
          <a:endParaRPr lang="es-CO"/>
        </a:p>
      </dgm:t>
    </dgm:pt>
    <dgm:pt modelId="{00677194-A152-487F-B051-D95F4E16A6EA}" type="pres">
      <dgm:prSet presAssocID="{47185559-CEA7-4238-9C18-B9B6EB03C222}" presName="parTrans" presStyleLbl="bgSibTrans2D1" presStyleIdx="0" presStyleCnt="3"/>
      <dgm:spPr/>
      <dgm:t>
        <a:bodyPr/>
        <a:lstStyle/>
        <a:p>
          <a:endParaRPr lang="es-CO"/>
        </a:p>
      </dgm:t>
    </dgm:pt>
    <dgm:pt modelId="{82CAD455-840C-44CE-B9C3-CFD2809E9F93}" type="pres">
      <dgm:prSet presAssocID="{66E56545-67A2-404A-A7D5-2A315C8B8F6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7B9F5BA-9B71-4C85-B921-745132B5AECC}" type="pres">
      <dgm:prSet presAssocID="{68094CFB-2082-42D7-99A5-51F462BB2F2B}" presName="parTrans" presStyleLbl="bgSibTrans2D1" presStyleIdx="1" presStyleCnt="3"/>
      <dgm:spPr/>
      <dgm:t>
        <a:bodyPr/>
        <a:lstStyle/>
        <a:p>
          <a:endParaRPr lang="es-CO"/>
        </a:p>
      </dgm:t>
    </dgm:pt>
    <dgm:pt modelId="{60555451-72C9-4DAF-8EE1-8A9C19B49939}" type="pres">
      <dgm:prSet presAssocID="{EE74D8DF-AE9C-45A8-A3F6-B5E93F09BD77}" presName="node" presStyleLbl="node1" presStyleIdx="1" presStyleCnt="3" custRadScaleRad="10061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B07FD26-691A-450B-BD6C-191143D49BF5}" type="pres">
      <dgm:prSet presAssocID="{AA912D3C-A235-40D1-9F32-DD4916CA4145}" presName="parTrans" presStyleLbl="bgSibTrans2D1" presStyleIdx="2" presStyleCnt="3"/>
      <dgm:spPr/>
      <dgm:t>
        <a:bodyPr/>
        <a:lstStyle/>
        <a:p>
          <a:endParaRPr lang="es-CO"/>
        </a:p>
      </dgm:t>
    </dgm:pt>
    <dgm:pt modelId="{C8355224-4B87-4493-B8B6-F6382132C61E}" type="pres">
      <dgm:prSet presAssocID="{F0B7B27F-F92C-44ED-9930-869BB369BD0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D9BD476-5D9E-4517-8709-8DE12929BE04}" type="presOf" srcId="{68094CFB-2082-42D7-99A5-51F462BB2F2B}" destId="{67B9F5BA-9B71-4C85-B921-745132B5AECC}" srcOrd="0" destOrd="0" presId="urn:microsoft.com/office/officeart/2005/8/layout/radial4"/>
    <dgm:cxn modelId="{77811FCB-6C30-47D1-82DB-0815151ACB23}" srcId="{4B16EA27-6253-416F-B419-34E530FD0291}" destId="{F0B7B27F-F92C-44ED-9930-869BB369BD08}" srcOrd="2" destOrd="0" parTransId="{AA912D3C-A235-40D1-9F32-DD4916CA4145}" sibTransId="{053D1504-6C9A-49CB-A6D7-1D429F7630E5}"/>
    <dgm:cxn modelId="{28CC7B66-77D1-46F2-AAEE-7526A16447D2}" type="presOf" srcId="{47185559-CEA7-4238-9C18-B9B6EB03C222}" destId="{00677194-A152-487F-B051-D95F4E16A6EA}" srcOrd="0" destOrd="0" presId="urn:microsoft.com/office/officeart/2005/8/layout/radial4"/>
    <dgm:cxn modelId="{6B7F68DE-C0CC-4738-8DB0-86E18300C584}" type="presOf" srcId="{4B16EA27-6253-416F-B419-34E530FD0291}" destId="{7063EF06-BAC1-4AFF-8FEB-FAE7283F82DA}" srcOrd="0" destOrd="0" presId="urn:microsoft.com/office/officeart/2005/8/layout/radial4"/>
    <dgm:cxn modelId="{12D08C27-2A0D-4735-BA41-55E580B17664}" type="presOf" srcId="{AA912D3C-A235-40D1-9F32-DD4916CA4145}" destId="{EB07FD26-691A-450B-BD6C-191143D49BF5}" srcOrd="0" destOrd="0" presId="urn:microsoft.com/office/officeart/2005/8/layout/radial4"/>
    <dgm:cxn modelId="{E0794381-9259-49FB-80FD-E3782690DC4E}" type="presOf" srcId="{FBD13E03-2B5E-4533-A778-7EC6C51C14A9}" destId="{5AE06F4C-8596-43BF-800B-8F6AFC97F797}" srcOrd="0" destOrd="0" presId="urn:microsoft.com/office/officeart/2005/8/layout/radial4"/>
    <dgm:cxn modelId="{D2F1D0CE-F3B3-46CB-867D-2FA556C4B97D}" type="presOf" srcId="{F0B7B27F-F92C-44ED-9930-869BB369BD08}" destId="{C8355224-4B87-4493-B8B6-F6382132C61E}" srcOrd="0" destOrd="0" presId="urn:microsoft.com/office/officeart/2005/8/layout/radial4"/>
    <dgm:cxn modelId="{902BE5AA-225D-443F-A7AE-9889A7E55BFC}" type="presOf" srcId="{EE74D8DF-AE9C-45A8-A3F6-B5E93F09BD77}" destId="{60555451-72C9-4DAF-8EE1-8A9C19B49939}" srcOrd="0" destOrd="0" presId="urn:microsoft.com/office/officeart/2005/8/layout/radial4"/>
    <dgm:cxn modelId="{D18FCBEF-D877-427F-A7C9-844C05D547CD}" srcId="{4B16EA27-6253-416F-B419-34E530FD0291}" destId="{EE74D8DF-AE9C-45A8-A3F6-B5E93F09BD77}" srcOrd="1" destOrd="0" parTransId="{68094CFB-2082-42D7-99A5-51F462BB2F2B}" sibTransId="{56CA9D4A-B7C3-431A-B272-44189F96F2FA}"/>
    <dgm:cxn modelId="{C38B0C19-67B2-4B48-AD0D-E9F9FBCA1E60}" srcId="{FBD13E03-2B5E-4533-A778-7EC6C51C14A9}" destId="{4B16EA27-6253-416F-B419-34E530FD0291}" srcOrd="0" destOrd="0" parTransId="{0F20190C-3B7F-4E3C-86AC-3B15998CA8F4}" sibTransId="{73209D83-D5DB-4901-837E-9BE66BF12B33}"/>
    <dgm:cxn modelId="{09C47A23-E533-4E7D-9834-A0118E55DAE0}" type="presOf" srcId="{66E56545-67A2-404A-A7D5-2A315C8B8F69}" destId="{82CAD455-840C-44CE-B9C3-CFD2809E9F93}" srcOrd="0" destOrd="0" presId="urn:microsoft.com/office/officeart/2005/8/layout/radial4"/>
    <dgm:cxn modelId="{5F8A4C35-A0FE-4CDE-B70D-185DA93F83B7}" srcId="{4B16EA27-6253-416F-B419-34E530FD0291}" destId="{66E56545-67A2-404A-A7D5-2A315C8B8F69}" srcOrd="0" destOrd="0" parTransId="{47185559-CEA7-4238-9C18-B9B6EB03C222}" sibTransId="{6C4FBD2C-3739-4892-A40E-3D8F9199C0B0}"/>
    <dgm:cxn modelId="{F9FA36F9-FBC9-4C09-AC24-EA3DB69E5307}" type="presParOf" srcId="{5AE06F4C-8596-43BF-800B-8F6AFC97F797}" destId="{7063EF06-BAC1-4AFF-8FEB-FAE7283F82DA}" srcOrd="0" destOrd="0" presId="urn:microsoft.com/office/officeart/2005/8/layout/radial4"/>
    <dgm:cxn modelId="{15685873-DF8E-4DA7-9608-7D54DE200444}" type="presParOf" srcId="{5AE06F4C-8596-43BF-800B-8F6AFC97F797}" destId="{00677194-A152-487F-B051-D95F4E16A6EA}" srcOrd="1" destOrd="0" presId="urn:microsoft.com/office/officeart/2005/8/layout/radial4"/>
    <dgm:cxn modelId="{F31F936A-76E5-4694-BFD4-F8E073295762}" type="presParOf" srcId="{5AE06F4C-8596-43BF-800B-8F6AFC97F797}" destId="{82CAD455-840C-44CE-B9C3-CFD2809E9F93}" srcOrd="2" destOrd="0" presId="urn:microsoft.com/office/officeart/2005/8/layout/radial4"/>
    <dgm:cxn modelId="{BC5ABD41-90E1-4D8C-B324-6C3231443604}" type="presParOf" srcId="{5AE06F4C-8596-43BF-800B-8F6AFC97F797}" destId="{67B9F5BA-9B71-4C85-B921-745132B5AECC}" srcOrd="3" destOrd="0" presId="urn:microsoft.com/office/officeart/2005/8/layout/radial4"/>
    <dgm:cxn modelId="{E8656DD2-5CD0-444A-B279-91A00601B152}" type="presParOf" srcId="{5AE06F4C-8596-43BF-800B-8F6AFC97F797}" destId="{60555451-72C9-4DAF-8EE1-8A9C19B49939}" srcOrd="4" destOrd="0" presId="urn:microsoft.com/office/officeart/2005/8/layout/radial4"/>
    <dgm:cxn modelId="{56916E2F-83B5-47E3-9B8B-4CCC722F035A}" type="presParOf" srcId="{5AE06F4C-8596-43BF-800B-8F6AFC97F797}" destId="{EB07FD26-691A-450B-BD6C-191143D49BF5}" srcOrd="5" destOrd="0" presId="urn:microsoft.com/office/officeart/2005/8/layout/radial4"/>
    <dgm:cxn modelId="{CD6ED6EE-82D2-438B-BF0D-9C632CF9B703}" type="presParOf" srcId="{5AE06F4C-8596-43BF-800B-8F6AFC97F797}" destId="{C8355224-4B87-4493-B8B6-F6382132C61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3EE187-DF3C-4396-806F-6F63FE32278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AC32E819-DB20-415A-B254-98C826B4804F}">
      <dgm:prSet phldrT="[Texto]"/>
      <dgm:spPr/>
      <dgm:t>
        <a:bodyPr/>
        <a:lstStyle/>
        <a:p>
          <a:r>
            <a:rPr lang="es-CO" dirty="0" smtClean="0"/>
            <a:t>650 Has Reconvertidas.</a:t>
          </a:r>
          <a:endParaRPr lang="es-CO" dirty="0"/>
        </a:p>
      </dgm:t>
    </dgm:pt>
    <dgm:pt modelId="{264FDA2D-C013-46B2-A96E-8DFFBE72CA6A}" type="parTrans" cxnId="{2AAB8AAB-4559-49DB-843C-D0F0A43FACD8}">
      <dgm:prSet/>
      <dgm:spPr/>
      <dgm:t>
        <a:bodyPr/>
        <a:lstStyle/>
        <a:p>
          <a:endParaRPr lang="es-CO"/>
        </a:p>
      </dgm:t>
    </dgm:pt>
    <dgm:pt modelId="{71823BE7-87A3-457F-8953-29A58ED8A0DD}" type="sibTrans" cxnId="{2AAB8AAB-4559-49DB-843C-D0F0A43FACD8}">
      <dgm:prSet/>
      <dgm:spPr/>
      <dgm:t>
        <a:bodyPr/>
        <a:lstStyle/>
        <a:p>
          <a:endParaRPr lang="es-CO"/>
        </a:p>
      </dgm:t>
    </dgm:pt>
    <dgm:pt modelId="{FD6BF65C-6AFB-4202-BB0B-BE5E4B798B6A}">
      <dgm:prSet phldrT="[Texto]"/>
      <dgm:spPr/>
      <dgm:t>
        <a:bodyPr/>
        <a:lstStyle/>
        <a:p>
          <a:r>
            <a:rPr lang="es-CO" dirty="0" smtClean="0"/>
            <a:t>1300 Familias Beneficiadas</a:t>
          </a:r>
          <a:endParaRPr lang="es-CO" dirty="0"/>
        </a:p>
      </dgm:t>
    </dgm:pt>
    <dgm:pt modelId="{C2ED8654-2B77-47CC-92D3-A21B9B6E1290}" type="parTrans" cxnId="{0DA8DF26-2A5D-43AD-B05D-21B9BB191FFE}">
      <dgm:prSet/>
      <dgm:spPr/>
      <dgm:t>
        <a:bodyPr/>
        <a:lstStyle/>
        <a:p>
          <a:endParaRPr lang="es-CO"/>
        </a:p>
      </dgm:t>
    </dgm:pt>
    <dgm:pt modelId="{1C31695D-4287-44DE-ABE2-AD0CDAC2E334}" type="sibTrans" cxnId="{0DA8DF26-2A5D-43AD-B05D-21B9BB191FFE}">
      <dgm:prSet/>
      <dgm:spPr/>
      <dgm:t>
        <a:bodyPr/>
        <a:lstStyle/>
        <a:p>
          <a:endParaRPr lang="es-CO"/>
        </a:p>
      </dgm:t>
    </dgm:pt>
    <dgm:pt modelId="{285B01EB-B76F-4664-8CA7-B98E7433B078}">
      <dgm:prSet phldrT="[Texto]"/>
      <dgm:spPr/>
      <dgm:t>
        <a:bodyPr/>
        <a:lstStyle/>
        <a:p>
          <a:r>
            <a:rPr lang="es-CO" dirty="0" smtClean="0"/>
            <a:t>Inversión Promedio Por familia de Aprox: $7.400.000</a:t>
          </a:r>
          <a:endParaRPr lang="es-CO" dirty="0"/>
        </a:p>
      </dgm:t>
    </dgm:pt>
    <dgm:pt modelId="{9CDC00FC-3CD1-4B11-A6AF-113A21F315E4}" type="parTrans" cxnId="{AE384E91-9FA1-4042-8EF1-F4BE089F7777}">
      <dgm:prSet/>
      <dgm:spPr/>
      <dgm:t>
        <a:bodyPr/>
        <a:lstStyle/>
        <a:p>
          <a:endParaRPr lang="es-CO"/>
        </a:p>
      </dgm:t>
    </dgm:pt>
    <dgm:pt modelId="{3D711FA9-4DFA-439F-AAF6-585A22A68ECC}" type="sibTrans" cxnId="{AE384E91-9FA1-4042-8EF1-F4BE089F7777}">
      <dgm:prSet/>
      <dgm:spPr/>
      <dgm:t>
        <a:bodyPr/>
        <a:lstStyle/>
        <a:p>
          <a:endParaRPr lang="es-CO"/>
        </a:p>
      </dgm:t>
    </dgm:pt>
    <dgm:pt modelId="{8D8BF634-7F74-48D3-9967-3C54E118E29F}">
      <dgm:prSet phldrT="[Texto]"/>
      <dgm:spPr/>
      <dgm:t>
        <a:bodyPr/>
        <a:lstStyle/>
        <a:p>
          <a:r>
            <a:rPr lang="es-CO" dirty="0" smtClean="0"/>
            <a:t>30 Municipios Intervenidos</a:t>
          </a:r>
          <a:endParaRPr lang="es-CO" dirty="0"/>
        </a:p>
      </dgm:t>
    </dgm:pt>
    <dgm:pt modelId="{8B12D5D1-CD32-42C9-B3FF-255190BC64E7}" type="parTrans" cxnId="{BA969A67-3BD9-4440-A844-B0BF6BA21EF6}">
      <dgm:prSet/>
      <dgm:spPr/>
      <dgm:t>
        <a:bodyPr/>
        <a:lstStyle/>
        <a:p>
          <a:endParaRPr lang="es-CO"/>
        </a:p>
      </dgm:t>
    </dgm:pt>
    <dgm:pt modelId="{5AD3A9A2-C323-46F7-B4D8-626C902B36F9}" type="sibTrans" cxnId="{BA969A67-3BD9-4440-A844-B0BF6BA21EF6}">
      <dgm:prSet/>
      <dgm:spPr/>
      <dgm:t>
        <a:bodyPr/>
        <a:lstStyle/>
        <a:p>
          <a:endParaRPr lang="es-CO"/>
        </a:p>
      </dgm:t>
    </dgm:pt>
    <dgm:pt modelId="{7DCDBFFC-76A6-4AA7-A3EA-268A6B5EA607}" type="pres">
      <dgm:prSet presAssocID="{2E3EE187-DF3C-4396-806F-6F63FE32278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6F4F5233-B9BD-4AFE-BB2C-14CCE1311A64}" type="pres">
      <dgm:prSet presAssocID="{AC32E819-DB20-415A-B254-98C826B4804F}" presName="composite" presStyleCnt="0"/>
      <dgm:spPr/>
    </dgm:pt>
    <dgm:pt modelId="{83C27D25-0CBD-45CD-91FE-5222A715F6EE}" type="pres">
      <dgm:prSet presAssocID="{AC32E819-DB20-415A-B254-98C826B4804F}" presName="LShape" presStyleLbl="alignNode1" presStyleIdx="0" presStyleCnt="7"/>
      <dgm:spPr/>
    </dgm:pt>
    <dgm:pt modelId="{2BD1D632-4AD1-4A43-9B2D-CF13FFF6CAE0}" type="pres">
      <dgm:prSet presAssocID="{AC32E819-DB20-415A-B254-98C826B4804F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25FA9E6-7731-42EA-971B-21DA1AFDDB1D}" type="pres">
      <dgm:prSet presAssocID="{AC32E819-DB20-415A-B254-98C826B4804F}" presName="Triangle" presStyleLbl="alignNode1" presStyleIdx="1" presStyleCnt="7"/>
      <dgm:spPr/>
    </dgm:pt>
    <dgm:pt modelId="{B54572FF-F7CF-4E95-B665-D3DA42E8E3A2}" type="pres">
      <dgm:prSet presAssocID="{71823BE7-87A3-457F-8953-29A58ED8A0DD}" presName="sibTrans" presStyleCnt="0"/>
      <dgm:spPr/>
    </dgm:pt>
    <dgm:pt modelId="{B50F563C-7DD1-4E74-98C1-889224303A78}" type="pres">
      <dgm:prSet presAssocID="{71823BE7-87A3-457F-8953-29A58ED8A0DD}" presName="space" presStyleCnt="0"/>
      <dgm:spPr/>
    </dgm:pt>
    <dgm:pt modelId="{2C137B33-328D-4438-91A7-B2220C0A5091}" type="pres">
      <dgm:prSet presAssocID="{FD6BF65C-6AFB-4202-BB0B-BE5E4B798B6A}" presName="composite" presStyleCnt="0"/>
      <dgm:spPr/>
    </dgm:pt>
    <dgm:pt modelId="{88D3415F-5FA4-4846-8B93-0F46F7B848C4}" type="pres">
      <dgm:prSet presAssocID="{FD6BF65C-6AFB-4202-BB0B-BE5E4B798B6A}" presName="LShape" presStyleLbl="alignNode1" presStyleIdx="2" presStyleCnt="7"/>
      <dgm:spPr/>
    </dgm:pt>
    <dgm:pt modelId="{556147B5-D98C-4836-A48A-62B29795817F}" type="pres">
      <dgm:prSet presAssocID="{FD6BF65C-6AFB-4202-BB0B-BE5E4B798B6A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511F9B3-5BEA-4CF1-B087-EF04CC24154E}" type="pres">
      <dgm:prSet presAssocID="{FD6BF65C-6AFB-4202-BB0B-BE5E4B798B6A}" presName="Triangle" presStyleLbl="alignNode1" presStyleIdx="3" presStyleCnt="7"/>
      <dgm:spPr/>
    </dgm:pt>
    <dgm:pt modelId="{C5C597D7-D84B-4663-8B19-4C252ED2B5AA}" type="pres">
      <dgm:prSet presAssocID="{1C31695D-4287-44DE-ABE2-AD0CDAC2E334}" presName="sibTrans" presStyleCnt="0"/>
      <dgm:spPr/>
    </dgm:pt>
    <dgm:pt modelId="{268BBCCC-5488-4971-8B76-B003F594DCD6}" type="pres">
      <dgm:prSet presAssocID="{1C31695D-4287-44DE-ABE2-AD0CDAC2E334}" presName="space" presStyleCnt="0"/>
      <dgm:spPr/>
    </dgm:pt>
    <dgm:pt modelId="{2210F934-4816-4B81-A0D3-A7504779D177}" type="pres">
      <dgm:prSet presAssocID="{285B01EB-B76F-4664-8CA7-B98E7433B078}" presName="composite" presStyleCnt="0"/>
      <dgm:spPr/>
    </dgm:pt>
    <dgm:pt modelId="{0F7A3373-7CC6-4496-B19A-62B658FB4C65}" type="pres">
      <dgm:prSet presAssocID="{285B01EB-B76F-4664-8CA7-B98E7433B078}" presName="LShape" presStyleLbl="alignNode1" presStyleIdx="4" presStyleCnt="7"/>
      <dgm:spPr/>
    </dgm:pt>
    <dgm:pt modelId="{330AEE43-AF41-4F9E-AC3F-0F2E33823EC6}" type="pres">
      <dgm:prSet presAssocID="{285B01EB-B76F-4664-8CA7-B98E7433B078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B9B5912-5AB7-4956-B329-94E82FF544DB}" type="pres">
      <dgm:prSet presAssocID="{285B01EB-B76F-4664-8CA7-B98E7433B078}" presName="Triangle" presStyleLbl="alignNode1" presStyleIdx="5" presStyleCnt="7"/>
      <dgm:spPr/>
    </dgm:pt>
    <dgm:pt modelId="{AC3DF8EF-2249-4653-9284-3CCC99D882BA}" type="pres">
      <dgm:prSet presAssocID="{3D711FA9-4DFA-439F-AAF6-585A22A68ECC}" presName="sibTrans" presStyleCnt="0"/>
      <dgm:spPr/>
    </dgm:pt>
    <dgm:pt modelId="{78D89E7F-59DF-4419-8624-0A1DD7512CC1}" type="pres">
      <dgm:prSet presAssocID="{3D711FA9-4DFA-439F-AAF6-585A22A68ECC}" presName="space" presStyleCnt="0"/>
      <dgm:spPr/>
    </dgm:pt>
    <dgm:pt modelId="{77D08D48-1954-4725-879C-205C5312A3DE}" type="pres">
      <dgm:prSet presAssocID="{8D8BF634-7F74-48D3-9967-3C54E118E29F}" presName="composite" presStyleCnt="0"/>
      <dgm:spPr/>
    </dgm:pt>
    <dgm:pt modelId="{7A84E6CB-1A1A-4F86-8862-0EB016D2EFCB}" type="pres">
      <dgm:prSet presAssocID="{8D8BF634-7F74-48D3-9967-3C54E118E29F}" presName="LShape" presStyleLbl="alignNode1" presStyleIdx="6" presStyleCnt="7"/>
      <dgm:spPr/>
    </dgm:pt>
    <dgm:pt modelId="{2FA61AC7-779D-4BCA-9CC7-99B35462553E}" type="pres">
      <dgm:prSet presAssocID="{8D8BF634-7F74-48D3-9967-3C54E118E29F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61574F1-25EA-4973-8149-8EB34E44B38A}" type="presOf" srcId="{2E3EE187-DF3C-4396-806F-6F63FE32278C}" destId="{7DCDBFFC-76A6-4AA7-A3EA-268A6B5EA607}" srcOrd="0" destOrd="0" presId="urn:microsoft.com/office/officeart/2009/3/layout/StepUpProcess"/>
    <dgm:cxn modelId="{79D77CA1-071B-4500-AE8D-B040138C91A3}" type="presOf" srcId="{285B01EB-B76F-4664-8CA7-B98E7433B078}" destId="{330AEE43-AF41-4F9E-AC3F-0F2E33823EC6}" srcOrd="0" destOrd="0" presId="urn:microsoft.com/office/officeart/2009/3/layout/StepUpProcess"/>
    <dgm:cxn modelId="{48A7986A-964F-47CB-9D16-A3CB644E81C9}" type="presOf" srcId="{FD6BF65C-6AFB-4202-BB0B-BE5E4B798B6A}" destId="{556147B5-D98C-4836-A48A-62B29795817F}" srcOrd="0" destOrd="0" presId="urn:microsoft.com/office/officeart/2009/3/layout/StepUpProcess"/>
    <dgm:cxn modelId="{BA969A67-3BD9-4440-A844-B0BF6BA21EF6}" srcId="{2E3EE187-DF3C-4396-806F-6F63FE32278C}" destId="{8D8BF634-7F74-48D3-9967-3C54E118E29F}" srcOrd="3" destOrd="0" parTransId="{8B12D5D1-CD32-42C9-B3FF-255190BC64E7}" sibTransId="{5AD3A9A2-C323-46F7-B4D8-626C902B36F9}"/>
    <dgm:cxn modelId="{AE384E91-9FA1-4042-8EF1-F4BE089F7777}" srcId="{2E3EE187-DF3C-4396-806F-6F63FE32278C}" destId="{285B01EB-B76F-4664-8CA7-B98E7433B078}" srcOrd="2" destOrd="0" parTransId="{9CDC00FC-3CD1-4B11-A6AF-113A21F315E4}" sibTransId="{3D711FA9-4DFA-439F-AAF6-585A22A68ECC}"/>
    <dgm:cxn modelId="{1B5B2C8A-FFC7-4D64-97DD-8C8E3CBB759A}" type="presOf" srcId="{8D8BF634-7F74-48D3-9967-3C54E118E29F}" destId="{2FA61AC7-779D-4BCA-9CC7-99B35462553E}" srcOrd="0" destOrd="0" presId="urn:microsoft.com/office/officeart/2009/3/layout/StepUpProcess"/>
    <dgm:cxn modelId="{2AAB8AAB-4559-49DB-843C-D0F0A43FACD8}" srcId="{2E3EE187-DF3C-4396-806F-6F63FE32278C}" destId="{AC32E819-DB20-415A-B254-98C826B4804F}" srcOrd="0" destOrd="0" parTransId="{264FDA2D-C013-46B2-A96E-8DFFBE72CA6A}" sibTransId="{71823BE7-87A3-457F-8953-29A58ED8A0DD}"/>
    <dgm:cxn modelId="{C0977D08-B318-41FE-A563-9E60909B1DC9}" type="presOf" srcId="{AC32E819-DB20-415A-B254-98C826B4804F}" destId="{2BD1D632-4AD1-4A43-9B2D-CF13FFF6CAE0}" srcOrd="0" destOrd="0" presId="urn:microsoft.com/office/officeart/2009/3/layout/StepUpProcess"/>
    <dgm:cxn modelId="{0DA8DF26-2A5D-43AD-B05D-21B9BB191FFE}" srcId="{2E3EE187-DF3C-4396-806F-6F63FE32278C}" destId="{FD6BF65C-6AFB-4202-BB0B-BE5E4B798B6A}" srcOrd="1" destOrd="0" parTransId="{C2ED8654-2B77-47CC-92D3-A21B9B6E1290}" sibTransId="{1C31695D-4287-44DE-ABE2-AD0CDAC2E334}"/>
    <dgm:cxn modelId="{EA3B6F76-E045-48D5-A1EC-3CF94A7FF661}" type="presParOf" srcId="{7DCDBFFC-76A6-4AA7-A3EA-268A6B5EA607}" destId="{6F4F5233-B9BD-4AFE-BB2C-14CCE1311A64}" srcOrd="0" destOrd="0" presId="urn:microsoft.com/office/officeart/2009/3/layout/StepUpProcess"/>
    <dgm:cxn modelId="{15E536F6-67CA-44AB-822A-94A70E0EB74A}" type="presParOf" srcId="{6F4F5233-B9BD-4AFE-BB2C-14CCE1311A64}" destId="{83C27D25-0CBD-45CD-91FE-5222A715F6EE}" srcOrd="0" destOrd="0" presId="urn:microsoft.com/office/officeart/2009/3/layout/StepUpProcess"/>
    <dgm:cxn modelId="{6442310A-E2E8-4F72-962B-C600182904E3}" type="presParOf" srcId="{6F4F5233-B9BD-4AFE-BB2C-14CCE1311A64}" destId="{2BD1D632-4AD1-4A43-9B2D-CF13FFF6CAE0}" srcOrd="1" destOrd="0" presId="urn:microsoft.com/office/officeart/2009/3/layout/StepUpProcess"/>
    <dgm:cxn modelId="{946A2F43-D7FD-4499-81D8-0D944E731296}" type="presParOf" srcId="{6F4F5233-B9BD-4AFE-BB2C-14CCE1311A64}" destId="{725FA9E6-7731-42EA-971B-21DA1AFDDB1D}" srcOrd="2" destOrd="0" presId="urn:microsoft.com/office/officeart/2009/3/layout/StepUpProcess"/>
    <dgm:cxn modelId="{A0839DF0-D3FE-49FA-936F-58BFAF05C5AA}" type="presParOf" srcId="{7DCDBFFC-76A6-4AA7-A3EA-268A6B5EA607}" destId="{B54572FF-F7CF-4E95-B665-D3DA42E8E3A2}" srcOrd="1" destOrd="0" presId="urn:microsoft.com/office/officeart/2009/3/layout/StepUpProcess"/>
    <dgm:cxn modelId="{FA686FE3-65D6-4D6B-9881-1C24EAEE0491}" type="presParOf" srcId="{B54572FF-F7CF-4E95-B665-D3DA42E8E3A2}" destId="{B50F563C-7DD1-4E74-98C1-889224303A78}" srcOrd="0" destOrd="0" presId="urn:microsoft.com/office/officeart/2009/3/layout/StepUpProcess"/>
    <dgm:cxn modelId="{C0983253-5B9C-47E2-8C10-97163D8F82A1}" type="presParOf" srcId="{7DCDBFFC-76A6-4AA7-A3EA-268A6B5EA607}" destId="{2C137B33-328D-4438-91A7-B2220C0A5091}" srcOrd="2" destOrd="0" presId="urn:microsoft.com/office/officeart/2009/3/layout/StepUpProcess"/>
    <dgm:cxn modelId="{7F1BDFB8-4088-4F19-BED0-D9A96C057F72}" type="presParOf" srcId="{2C137B33-328D-4438-91A7-B2220C0A5091}" destId="{88D3415F-5FA4-4846-8B93-0F46F7B848C4}" srcOrd="0" destOrd="0" presId="urn:microsoft.com/office/officeart/2009/3/layout/StepUpProcess"/>
    <dgm:cxn modelId="{E72DC182-6696-4815-A399-E0867F30956F}" type="presParOf" srcId="{2C137B33-328D-4438-91A7-B2220C0A5091}" destId="{556147B5-D98C-4836-A48A-62B29795817F}" srcOrd="1" destOrd="0" presId="urn:microsoft.com/office/officeart/2009/3/layout/StepUpProcess"/>
    <dgm:cxn modelId="{CB09321F-632B-4464-B30E-4134F460D3B8}" type="presParOf" srcId="{2C137B33-328D-4438-91A7-B2220C0A5091}" destId="{7511F9B3-5BEA-4CF1-B087-EF04CC24154E}" srcOrd="2" destOrd="0" presId="urn:microsoft.com/office/officeart/2009/3/layout/StepUpProcess"/>
    <dgm:cxn modelId="{0255745B-4C3E-47E8-B989-69CF48B1D84C}" type="presParOf" srcId="{7DCDBFFC-76A6-4AA7-A3EA-268A6B5EA607}" destId="{C5C597D7-D84B-4663-8B19-4C252ED2B5AA}" srcOrd="3" destOrd="0" presId="urn:microsoft.com/office/officeart/2009/3/layout/StepUpProcess"/>
    <dgm:cxn modelId="{1B482C47-659F-44D0-BDF0-F2530C24F610}" type="presParOf" srcId="{C5C597D7-D84B-4663-8B19-4C252ED2B5AA}" destId="{268BBCCC-5488-4971-8B76-B003F594DCD6}" srcOrd="0" destOrd="0" presId="urn:microsoft.com/office/officeart/2009/3/layout/StepUpProcess"/>
    <dgm:cxn modelId="{9A75CFE2-11D8-4D36-9D83-5C5E6F0B704C}" type="presParOf" srcId="{7DCDBFFC-76A6-4AA7-A3EA-268A6B5EA607}" destId="{2210F934-4816-4B81-A0D3-A7504779D177}" srcOrd="4" destOrd="0" presId="urn:microsoft.com/office/officeart/2009/3/layout/StepUpProcess"/>
    <dgm:cxn modelId="{FB944BA1-87AA-4A5E-8A69-EC400F628672}" type="presParOf" srcId="{2210F934-4816-4B81-A0D3-A7504779D177}" destId="{0F7A3373-7CC6-4496-B19A-62B658FB4C65}" srcOrd="0" destOrd="0" presId="urn:microsoft.com/office/officeart/2009/3/layout/StepUpProcess"/>
    <dgm:cxn modelId="{477DA7E0-E03B-4589-A121-21A8A4D8F3E2}" type="presParOf" srcId="{2210F934-4816-4B81-A0D3-A7504779D177}" destId="{330AEE43-AF41-4F9E-AC3F-0F2E33823EC6}" srcOrd="1" destOrd="0" presId="urn:microsoft.com/office/officeart/2009/3/layout/StepUpProcess"/>
    <dgm:cxn modelId="{D6E646AE-807C-405B-9B57-C07D0A1FDC70}" type="presParOf" srcId="{2210F934-4816-4B81-A0D3-A7504779D177}" destId="{4B9B5912-5AB7-4956-B329-94E82FF544DB}" srcOrd="2" destOrd="0" presId="urn:microsoft.com/office/officeart/2009/3/layout/StepUpProcess"/>
    <dgm:cxn modelId="{639AD92C-5E75-4D6E-9AC6-D02930D630FA}" type="presParOf" srcId="{7DCDBFFC-76A6-4AA7-A3EA-268A6B5EA607}" destId="{AC3DF8EF-2249-4653-9284-3CCC99D882BA}" srcOrd="5" destOrd="0" presId="urn:microsoft.com/office/officeart/2009/3/layout/StepUpProcess"/>
    <dgm:cxn modelId="{D2F66F57-75BC-4A09-9898-16B5A57F4845}" type="presParOf" srcId="{AC3DF8EF-2249-4653-9284-3CCC99D882BA}" destId="{78D89E7F-59DF-4419-8624-0A1DD7512CC1}" srcOrd="0" destOrd="0" presId="urn:microsoft.com/office/officeart/2009/3/layout/StepUpProcess"/>
    <dgm:cxn modelId="{087D547C-87F1-450A-9FCD-849E0149141D}" type="presParOf" srcId="{7DCDBFFC-76A6-4AA7-A3EA-268A6B5EA607}" destId="{77D08D48-1954-4725-879C-205C5312A3DE}" srcOrd="6" destOrd="0" presId="urn:microsoft.com/office/officeart/2009/3/layout/StepUpProcess"/>
    <dgm:cxn modelId="{078DB3CC-0218-4C49-837A-6D2701A5CF83}" type="presParOf" srcId="{77D08D48-1954-4725-879C-205C5312A3DE}" destId="{7A84E6CB-1A1A-4F86-8862-0EB016D2EFCB}" srcOrd="0" destOrd="0" presId="urn:microsoft.com/office/officeart/2009/3/layout/StepUpProcess"/>
    <dgm:cxn modelId="{24F2722E-6698-4A47-ABD4-B46C8976B522}" type="presParOf" srcId="{77D08D48-1954-4725-879C-205C5312A3DE}" destId="{2FA61AC7-779D-4BCA-9CC7-99B35462553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3EE187-DF3C-4396-806F-6F63FE32278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AC32E819-DB20-415A-B254-98C826B4804F}">
      <dgm:prSet phldrT="[Texto]"/>
      <dgm:spPr/>
      <dgm:t>
        <a:bodyPr/>
        <a:lstStyle/>
        <a:p>
          <a:r>
            <a:rPr lang="es-CO" dirty="0" smtClean="0"/>
            <a:t>4675 Niños Lideres ambientales.</a:t>
          </a:r>
          <a:endParaRPr lang="es-CO" dirty="0"/>
        </a:p>
      </dgm:t>
    </dgm:pt>
    <dgm:pt modelId="{264FDA2D-C013-46B2-A96E-8DFFBE72CA6A}" type="parTrans" cxnId="{2AAB8AAB-4559-49DB-843C-D0F0A43FACD8}">
      <dgm:prSet/>
      <dgm:spPr/>
      <dgm:t>
        <a:bodyPr/>
        <a:lstStyle/>
        <a:p>
          <a:endParaRPr lang="es-CO"/>
        </a:p>
      </dgm:t>
    </dgm:pt>
    <dgm:pt modelId="{71823BE7-87A3-457F-8953-29A58ED8A0DD}" type="sibTrans" cxnId="{2AAB8AAB-4559-49DB-843C-D0F0A43FACD8}">
      <dgm:prSet/>
      <dgm:spPr/>
      <dgm:t>
        <a:bodyPr/>
        <a:lstStyle/>
        <a:p>
          <a:endParaRPr lang="es-CO"/>
        </a:p>
      </dgm:t>
    </dgm:pt>
    <dgm:pt modelId="{FD6BF65C-6AFB-4202-BB0B-BE5E4B798B6A}">
      <dgm:prSet phldrT="[Texto]"/>
      <dgm:spPr/>
      <dgm:t>
        <a:bodyPr/>
        <a:lstStyle/>
        <a:p>
          <a:r>
            <a:rPr lang="es-CO" dirty="0" smtClean="0"/>
            <a:t>1785 Promotores Ambientales</a:t>
          </a:r>
          <a:endParaRPr lang="es-CO" dirty="0"/>
        </a:p>
      </dgm:t>
    </dgm:pt>
    <dgm:pt modelId="{C2ED8654-2B77-47CC-92D3-A21B9B6E1290}" type="parTrans" cxnId="{0DA8DF26-2A5D-43AD-B05D-21B9BB191FFE}">
      <dgm:prSet/>
      <dgm:spPr/>
      <dgm:t>
        <a:bodyPr/>
        <a:lstStyle/>
        <a:p>
          <a:endParaRPr lang="es-CO"/>
        </a:p>
      </dgm:t>
    </dgm:pt>
    <dgm:pt modelId="{1C31695D-4287-44DE-ABE2-AD0CDAC2E334}" type="sibTrans" cxnId="{0DA8DF26-2A5D-43AD-B05D-21B9BB191FFE}">
      <dgm:prSet/>
      <dgm:spPr/>
      <dgm:t>
        <a:bodyPr/>
        <a:lstStyle/>
        <a:p>
          <a:endParaRPr lang="es-CO"/>
        </a:p>
      </dgm:t>
    </dgm:pt>
    <dgm:pt modelId="{285B01EB-B76F-4664-8CA7-B98E7433B078}">
      <dgm:prSet phldrT="[Texto]"/>
      <dgm:spPr/>
      <dgm:t>
        <a:bodyPr/>
        <a:lstStyle/>
        <a:p>
          <a:r>
            <a:rPr lang="es-CO" dirty="0" smtClean="0"/>
            <a:t>4 Portafolios Interinstitucionales – SIDAP.</a:t>
          </a:r>
        </a:p>
        <a:p>
          <a:r>
            <a:rPr lang="es-CO" dirty="0" smtClean="0"/>
            <a:t>Apoyo SIRAP - CEERCCO</a:t>
          </a:r>
          <a:endParaRPr lang="es-CO" dirty="0"/>
        </a:p>
      </dgm:t>
    </dgm:pt>
    <dgm:pt modelId="{9CDC00FC-3CD1-4B11-A6AF-113A21F315E4}" type="parTrans" cxnId="{AE384E91-9FA1-4042-8EF1-F4BE089F7777}">
      <dgm:prSet/>
      <dgm:spPr/>
      <dgm:t>
        <a:bodyPr/>
        <a:lstStyle/>
        <a:p>
          <a:endParaRPr lang="es-CO"/>
        </a:p>
      </dgm:t>
    </dgm:pt>
    <dgm:pt modelId="{3D711FA9-4DFA-439F-AAF6-585A22A68ECC}" type="sibTrans" cxnId="{AE384E91-9FA1-4042-8EF1-F4BE089F7777}">
      <dgm:prSet/>
      <dgm:spPr/>
      <dgm:t>
        <a:bodyPr/>
        <a:lstStyle/>
        <a:p>
          <a:endParaRPr lang="es-CO"/>
        </a:p>
      </dgm:t>
    </dgm:pt>
    <dgm:pt modelId="{8D8BF634-7F74-48D3-9967-3C54E118E29F}">
      <dgm:prSet phldrT="[Texto]"/>
      <dgm:spPr/>
      <dgm:t>
        <a:bodyPr/>
        <a:lstStyle/>
        <a:p>
          <a:r>
            <a:rPr lang="es-CO" dirty="0" smtClean="0"/>
            <a:t>5 Nodos Municipales de Articulación - Estrategia de Comunicación</a:t>
          </a:r>
          <a:endParaRPr lang="es-CO" dirty="0"/>
        </a:p>
      </dgm:t>
    </dgm:pt>
    <dgm:pt modelId="{8B12D5D1-CD32-42C9-B3FF-255190BC64E7}" type="parTrans" cxnId="{BA969A67-3BD9-4440-A844-B0BF6BA21EF6}">
      <dgm:prSet/>
      <dgm:spPr/>
      <dgm:t>
        <a:bodyPr/>
        <a:lstStyle/>
        <a:p>
          <a:endParaRPr lang="es-CO"/>
        </a:p>
      </dgm:t>
    </dgm:pt>
    <dgm:pt modelId="{5AD3A9A2-C323-46F7-B4D8-626C902B36F9}" type="sibTrans" cxnId="{BA969A67-3BD9-4440-A844-B0BF6BA21EF6}">
      <dgm:prSet/>
      <dgm:spPr/>
      <dgm:t>
        <a:bodyPr/>
        <a:lstStyle/>
        <a:p>
          <a:endParaRPr lang="es-CO"/>
        </a:p>
      </dgm:t>
    </dgm:pt>
    <dgm:pt modelId="{7DCDBFFC-76A6-4AA7-A3EA-268A6B5EA607}" type="pres">
      <dgm:prSet presAssocID="{2E3EE187-DF3C-4396-806F-6F63FE32278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6F4F5233-B9BD-4AFE-BB2C-14CCE1311A64}" type="pres">
      <dgm:prSet presAssocID="{AC32E819-DB20-415A-B254-98C826B4804F}" presName="composite" presStyleCnt="0"/>
      <dgm:spPr/>
    </dgm:pt>
    <dgm:pt modelId="{83C27D25-0CBD-45CD-91FE-5222A715F6EE}" type="pres">
      <dgm:prSet presAssocID="{AC32E819-DB20-415A-B254-98C826B4804F}" presName="LShape" presStyleLbl="alignNode1" presStyleIdx="0" presStyleCnt="7"/>
      <dgm:spPr/>
    </dgm:pt>
    <dgm:pt modelId="{2BD1D632-4AD1-4A43-9B2D-CF13FFF6CAE0}" type="pres">
      <dgm:prSet presAssocID="{AC32E819-DB20-415A-B254-98C826B4804F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25FA9E6-7731-42EA-971B-21DA1AFDDB1D}" type="pres">
      <dgm:prSet presAssocID="{AC32E819-DB20-415A-B254-98C826B4804F}" presName="Triangle" presStyleLbl="alignNode1" presStyleIdx="1" presStyleCnt="7"/>
      <dgm:spPr/>
    </dgm:pt>
    <dgm:pt modelId="{B54572FF-F7CF-4E95-B665-D3DA42E8E3A2}" type="pres">
      <dgm:prSet presAssocID="{71823BE7-87A3-457F-8953-29A58ED8A0DD}" presName="sibTrans" presStyleCnt="0"/>
      <dgm:spPr/>
    </dgm:pt>
    <dgm:pt modelId="{B50F563C-7DD1-4E74-98C1-889224303A78}" type="pres">
      <dgm:prSet presAssocID="{71823BE7-87A3-457F-8953-29A58ED8A0DD}" presName="space" presStyleCnt="0"/>
      <dgm:spPr/>
    </dgm:pt>
    <dgm:pt modelId="{2C137B33-328D-4438-91A7-B2220C0A5091}" type="pres">
      <dgm:prSet presAssocID="{FD6BF65C-6AFB-4202-BB0B-BE5E4B798B6A}" presName="composite" presStyleCnt="0"/>
      <dgm:spPr/>
    </dgm:pt>
    <dgm:pt modelId="{88D3415F-5FA4-4846-8B93-0F46F7B848C4}" type="pres">
      <dgm:prSet presAssocID="{FD6BF65C-6AFB-4202-BB0B-BE5E4B798B6A}" presName="LShape" presStyleLbl="alignNode1" presStyleIdx="2" presStyleCnt="7"/>
      <dgm:spPr/>
    </dgm:pt>
    <dgm:pt modelId="{556147B5-D98C-4836-A48A-62B29795817F}" type="pres">
      <dgm:prSet presAssocID="{FD6BF65C-6AFB-4202-BB0B-BE5E4B798B6A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511F9B3-5BEA-4CF1-B087-EF04CC24154E}" type="pres">
      <dgm:prSet presAssocID="{FD6BF65C-6AFB-4202-BB0B-BE5E4B798B6A}" presName="Triangle" presStyleLbl="alignNode1" presStyleIdx="3" presStyleCnt="7"/>
      <dgm:spPr/>
    </dgm:pt>
    <dgm:pt modelId="{C5C597D7-D84B-4663-8B19-4C252ED2B5AA}" type="pres">
      <dgm:prSet presAssocID="{1C31695D-4287-44DE-ABE2-AD0CDAC2E334}" presName="sibTrans" presStyleCnt="0"/>
      <dgm:spPr/>
    </dgm:pt>
    <dgm:pt modelId="{268BBCCC-5488-4971-8B76-B003F594DCD6}" type="pres">
      <dgm:prSet presAssocID="{1C31695D-4287-44DE-ABE2-AD0CDAC2E334}" presName="space" presStyleCnt="0"/>
      <dgm:spPr/>
    </dgm:pt>
    <dgm:pt modelId="{2210F934-4816-4B81-A0D3-A7504779D177}" type="pres">
      <dgm:prSet presAssocID="{285B01EB-B76F-4664-8CA7-B98E7433B078}" presName="composite" presStyleCnt="0"/>
      <dgm:spPr/>
    </dgm:pt>
    <dgm:pt modelId="{0F7A3373-7CC6-4496-B19A-62B658FB4C65}" type="pres">
      <dgm:prSet presAssocID="{285B01EB-B76F-4664-8CA7-B98E7433B078}" presName="LShape" presStyleLbl="alignNode1" presStyleIdx="4" presStyleCnt="7"/>
      <dgm:spPr/>
    </dgm:pt>
    <dgm:pt modelId="{330AEE43-AF41-4F9E-AC3F-0F2E33823EC6}" type="pres">
      <dgm:prSet presAssocID="{285B01EB-B76F-4664-8CA7-B98E7433B078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B9B5912-5AB7-4956-B329-94E82FF544DB}" type="pres">
      <dgm:prSet presAssocID="{285B01EB-B76F-4664-8CA7-B98E7433B078}" presName="Triangle" presStyleLbl="alignNode1" presStyleIdx="5" presStyleCnt="7"/>
      <dgm:spPr/>
    </dgm:pt>
    <dgm:pt modelId="{AC3DF8EF-2249-4653-9284-3CCC99D882BA}" type="pres">
      <dgm:prSet presAssocID="{3D711FA9-4DFA-439F-AAF6-585A22A68ECC}" presName="sibTrans" presStyleCnt="0"/>
      <dgm:spPr/>
    </dgm:pt>
    <dgm:pt modelId="{78D89E7F-59DF-4419-8624-0A1DD7512CC1}" type="pres">
      <dgm:prSet presAssocID="{3D711FA9-4DFA-439F-AAF6-585A22A68ECC}" presName="space" presStyleCnt="0"/>
      <dgm:spPr/>
    </dgm:pt>
    <dgm:pt modelId="{77D08D48-1954-4725-879C-205C5312A3DE}" type="pres">
      <dgm:prSet presAssocID="{8D8BF634-7F74-48D3-9967-3C54E118E29F}" presName="composite" presStyleCnt="0"/>
      <dgm:spPr/>
    </dgm:pt>
    <dgm:pt modelId="{7A84E6CB-1A1A-4F86-8862-0EB016D2EFCB}" type="pres">
      <dgm:prSet presAssocID="{8D8BF634-7F74-48D3-9967-3C54E118E29F}" presName="LShape" presStyleLbl="alignNode1" presStyleIdx="6" presStyleCnt="7"/>
      <dgm:spPr/>
    </dgm:pt>
    <dgm:pt modelId="{2FA61AC7-779D-4BCA-9CC7-99B35462553E}" type="pres">
      <dgm:prSet presAssocID="{8D8BF634-7F74-48D3-9967-3C54E118E29F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04D7736-CA5B-48E9-B409-282E72CCD204}" type="presOf" srcId="{285B01EB-B76F-4664-8CA7-B98E7433B078}" destId="{330AEE43-AF41-4F9E-AC3F-0F2E33823EC6}" srcOrd="0" destOrd="0" presId="urn:microsoft.com/office/officeart/2009/3/layout/StepUpProcess"/>
    <dgm:cxn modelId="{56D9C68E-AEC2-49E2-94AF-189B59B2C74D}" type="presOf" srcId="{2E3EE187-DF3C-4396-806F-6F63FE32278C}" destId="{7DCDBFFC-76A6-4AA7-A3EA-268A6B5EA607}" srcOrd="0" destOrd="0" presId="urn:microsoft.com/office/officeart/2009/3/layout/StepUpProcess"/>
    <dgm:cxn modelId="{325EB945-88D5-4E09-9BF7-A7EE57E080F4}" type="presOf" srcId="{AC32E819-DB20-415A-B254-98C826B4804F}" destId="{2BD1D632-4AD1-4A43-9B2D-CF13FFF6CAE0}" srcOrd="0" destOrd="0" presId="urn:microsoft.com/office/officeart/2009/3/layout/StepUpProcess"/>
    <dgm:cxn modelId="{BA969A67-3BD9-4440-A844-B0BF6BA21EF6}" srcId="{2E3EE187-DF3C-4396-806F-6F63FE32278C}" destId="{8D8BF634-7F74-48D3-9967-3C54E118E29F}" srcOrd="3" destOrd="0" parTransId="{8B12D5D1-CD32-42C9-B3FF-255190BC64E7}" sibTransId="{5AD3A9A2-C323-46F7-B4D8-626C902B36F9}"/>
    <dgm:cxn modelId="{AE384E91-9FA1-4042-8EF1-F4BE089F7777}" srcId="{2E3EE187-DF3C-4396-806F-6F63FE32278C}" destId="{285B01EB-B76F-4664-8CA7-B98E7433B078}" srcOrd="2" destOrd="0" parTransId="{9CDC00FC-3CD1-4B11-A6AF-113A21F315E4}" sibTransId="{3D711FA9-4DFA-439F-AAF6-585A22A68ECC}"/>
    <dgm:cxn modelId="{2AAB8AAB-4559-49DB-843C-D0F0A43FACD8}" srcId="{2E3EE187-DF3C-4396-806F-6F63FE32278C}" destId="{AC32E819-DB20-415A-B254-98C826B4804F}" srcOrd="0" destOrd="0" parTransId="{264FDA2D-C013-46B2-A96E-8DFFBE72CA6A}" sibTransId="{71823BE7-87A3-457F-8953-29A58ED8A0DD}"/>
    <dgm:cxn modelId="{0DA8DF26-2A5D-43AD-B05D-21B9BB191FFE}" srcId="{2E3EE187-DF3C-4396-806F-6F63FE32278C}" destId="{FD6BF65C-6AFB-4202-BB0B-BE5E4B798B6A}" srcOrd="1" destOrd="0" parTransId="{C2ED8654-2B77-47CC-92D3-A21B9B6E1290}" sibTransId="{1C31695D-4287-44DE-ABE2-AD0CDAC2E334}"/>
    <dgm:cxn modelId="{959C3F53-9EC8-462B-A4B6-7CCA9FAE5132}" type="presOf" srcId="{FD6BF65C-6AFB-4202-BB0B-BE5E4B798B6A}" destId="{556147B5-D98C-4836-A48A-62B29795817F}" srcOrd="0" destOrd="0" presId="urn:microsoft.com/office/officeart/2009/3/layout/StepUpProcess"/>
    <dgm:cxn modelId="{5EDC562A-DF6E-43B7-9048-0CF87E818D16}" type="presOf" srcId="{8D8BF634-7F74-48D3-9967-3C54E118E29F}" destId="{2FA61AC7-779D-4BCA-9CC7-99B35462553E}" srcOrd="0" destOrd="0" presId="urn:microsoft.com/office/officeart/2009/3/layout/StepUpProcess"/>
    <dgm:cxn modelId="{A26B6A3E-10B6-41D8-B47F-E56EA9A71C38}" type="presParOf" srcId="{7DCDBFFC-76A6-4AA7-A3EA-268A6B5EA607}" destId="{6F4F5233-B9BD-4AFE-BB2C-14CCE1311A64}" srcOrd="0" destOrd="0" presId="urn:microsoft.com/office/officeart/2009/3/layout/StepUpProcess"/>
    <dgm:cxn modelId="{ABCB1B3F-2407-4896-A18D-70D6CA377BBE}" type="presParOf" srcId="{6F4F5233-B9BD-4AFE-BB2C-14CCE1311A64}" destId="{83C27D25-0CBD-45CD-91FE-5222A715F6EE}" srcOrd="0" destOrd="0" presId="urn:microsoft.com/office/officeart/2009/3/layout/StepUpProcess"/>
    <dgm:cxn modelId="{7B715861-12C9-40A6-B79F-9682C84A1EA4}" type="presParOf" srcId="{6F4F5233-B9BD-4AFE-BB2C-14CCE1311A64}" destId="{2BD1D632-4AD1-4A43-9B2D-CF13FFF6CAE0}" srcOrd="1" destOrd="0" presId="urn:microsoft.com/office/officeart/2009/3/layout/StepUpProcess"/>
    <dgm:cxn modelId="{F66F1D5A-21E1-4CB8-9E9F-EB5B9316AA7D}" type="presParOf" srcId="{6F4F5233-B9BD-4AFE-BB2C-14CCE1311A64}" destId="{725FA9E6-7731-42EA-971B-21DA1AFDDB1D}" srcOrd="2" destOrd="0" presId="urn:microsoft.com/office/officeart/2009/3/layout/StepUpProcess"/>
    <dgm:cxn modelId="{DC476589-D19A-4FE6-8799-7EDD61242AB8}" type="presParOf" srcId="{7DCDBFFC-76A6-4AA7-A3EA-268A6B5EA607}" destId="{B54572FF-F7CF-4E95-B665-D3DA42E8E3A2}" srcOrd="1" destOrd="0" presId="urn:microsoft.com/office/officeart/2009/3/layout/StepUpProcess"/>
    <dgm:cxn modelId="{606D7073-A4B6-40EC-9844-640CDB89B906}" type="presParOf" srcId="{B54572FF-F7CF-4E95-B665-D3DA42E8E3A2}" destId="{B50F563C-7DD1-4E74-98C1-889224303A78}" srcOrd="0" destOrd="0" presId="urn:microsoft.com/office/officeart/2009/3/layout/StepUpProcess"/>
    <dgm:cxn modelId="{8B18312C-01B6-4182-8185-FD650EBF4210}" type="presParOf" srcId="{7DCDBFFC-76A6-4AA7-A3EA-268A6B5EA607}" destId="{2C137B33-328D-4438-91A7-B2220C0A5091}" srcOrd="2" destOrd="0" presId="urn:microsoft.com/office/officeart/2009/3/layout/StepUpProcess"/>
    <dgm:cxn modelId="{E99A732E-EA5F-440B-AA4B-CB445EE84A17}" type="presParOf" srcId="{2C137B33-328D-4438-91A7-B2220C0A5091}" destId="{88D3415F-5FA4-4846-8B93-0F46F7B848C4}" srcOrd="0" destOrd="0" presId="urn:microsoft.com/office/officeart/2009/3/layout/StepUpProcess"/>
    <dgm:cxn modelId="{0CD54CD4-BCB4-4130-B170-1E0929227D17}" type="presParOf" srcId="{2C137B33-328D-4438-91A7-B2220C0A5091}" destId="{556147B5-D98C-4836-A48A-62B29795817F}" srcOrd="1" destOrd="0" presId="urn:microsoft.com/office/officeart/2009/3/layout/StepUpProcess"/>
    <dgm:cxn modelId="{B59483C4-8958-459A-A399-0E529A802825}" type="presParOf" srcId="{2C137B33-328D-4438-91A7-B2220C0A5091}" destId="{7511F9B3-5BEA-4CF1-B087-EF04CC24154E}" srcOrd="2" destOrd="0" presId="urn:microsoft.com/office/officeart/2009/3/layout/StepUpProcess"/>
    <dgm:cxn modelId="{6CE71594-BE55-4F1E-96B5-D3EA5ABD83BF}" type="presParOf" srcId="{7DCDBFFC-76A6-4AA7-A3EA-268A6B5EA607}" destId="{C5C597D7-D84B-4663-8B19-4C252ED2B5AA}" srcOrd="3" destOrd="0" presId="urn:microsoft.com/office/officeart/2009/3/layout/StepUpProcess"/>
    <dgm:cxn modelId="{7F51967A-5937-41AE-87DA-9CD7F85882BC}" type="presParOf" srcId="{C5C597D7-D84B-4663-8B19-4C252ED2B5AA}" destId="{268BBCCC-5488-4971-8B76-B003F594DCD6}" srcOrd="0" destOrd="0" presId="urn:microsoft.com/office/officeart/2009/3/layout/StepUpProcess"/>
    <dgm:cxn modelId="{6E41ABEF-308E-4C01-8754-9596206FF2A7}" type="presParOf" srcId="{7DCDBFFC-76A6-4AA7-A3EA-268A6B5EA607}" destId="{2210F934-4816-4B81-A0D3-A7504779D177}" srcOrd="4" destOrd="0" presId="urn:microsoft.com/office/officeart/2009/3/layout/StepUpProcess"/>
    <dgm:cxn modelId="{BA84F8AA-1533-4956-BC69-9948E076E69E}" type="presParOf" srcId="{2210F934-4816-4B81-A0D3-A7504779D177}" destId="{0F7A3373-7CC6-4496-B19A-62B658FB4C65}" srcOrd="0" destOrd="0" presId="urn:microsoft.com/office/officeart/2009/3/layout/StepUpProcess"/>
    <dgm:cxn modelId="{E7F2E47F-19EC-4B62-B56C-CE57384A6BD9}" type="presParOf" srcId="{2210F934-4816-4B81-A0D3-A7504779D177}" destId="{330AEE43-AF41-4F9E-AC3F-0F2E33823EC6}" srcOrd="1" destOrd="0" presId="urn:microsoft.com/office/officeart/2009/3/layout/StepUpProcess"/>
    <dgm:cxn modelId="{170E477D-4E3B-4B96-BFA6-CACAF3B317E6}" type="presParOf" srcId="{2210F934-4816-4B81-A0D3-A7504779D177}" destId="{4B9B5912-5AB7-4956-B329-94E82FF544DB}" srcOrd="2" destOrd="0" presId="urn:microsoft.com/office/officeart/2009/3/layout/StepUpProcess"/>
    <dgm:cxn modelId="{BB9448F5-054F-456D-947E-4F361275626B}" type="presParOf" srcId="{7DCDBFFC-76A6-4AA7-A3EA-268A6B5EA607}" destId="{AC3DF8EF-2249-4653-9284-3CCC99D882BA}" srcOrd="5" destOrd="0" presId="urn:microsoft.com/office/officeart/2009/3/layout/StepUpProcess"/>
    <dgm:cxn modelId="{D9E20916-0876-43F3-8E2F-73063178033D}" type="presParOf" srcId="{AC3DF8EF-2249-4653-9284-3CCC99D882BA}" destId="{78D89E7F-59DF-4419-8624-0A1DD7512CC1}" srcOrd="0" destOrd="0" presId="urn:microsoft.com/office/officeart/2009/3/layout/StepUpProcess"/>
    <dgm:cxn modelId="{5AB5BEBE-EAAD-4583-8BB7-017B324F44B1}" type="presParOf" srcId="{7DCDBFFC-76A6-4AA7-A3EA-268A6B5EA607}" destId="{77D08D48-1954-4725-879C-205C5312A3DE}" srcOrd="6" destOrd="0" presId="urn:microsoft.com/office/officeart/2009/3/layout/StepUpProcess"/>
    <dgm:cxn modelId="{F33DA0C8-10B8-4184-93EB-75AF0D9E707D}" type="presParOf" srcId="{77D08D48-1954-4725-879C-205C5312A3DE}" destId="{7A84E6CB-1A1A-4F86-8862-0EB016D2EFCB}" srcOrd="0" destOrd="0" presId="urn:microsoft.com/office/officeart/2009/3/layout/StepUpProcess"/>
    <dgm:cxn modelId="{A67D9DE5-57A3-48AE-A7AC-E572D90417CA}" type="presParOf" srcId="{77D08D48-1954-4725-879C-205C5312A3DE}" destId="{2FA61AC7-779D-4BCA-9CC7-99B35462553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3EE187-DF3C-4396-806F-6F63FE32278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AC32E819-DB20-415A-B254-98C826B4804F}">
      <dgm:prSet phldrT="[Texto]" custT="1"/>
      <dgm:spPr/>
      <dgm:t>
        <a:bodyPr/>
        <a:lstStyle/>
        <a:p>
          <a:r>
            <a:rPr lang="es-CO" sz="1100" dirty="0" smtClean="0"/>
            <a:t>1098 Has Restauradas</a:t>
          </a:r>
          <a:endParaRPr lang="es-CO" sz="1100" dirty="0"/>
        </a:p>
      </dgm:t>
    </dgm:pt>
    <dgm:pt modelId="{264FDA2D-C013-46B2-A96E-8DFFBE72CA6A}" type="parTrans" cxnId="{2AAB8AAB-4559-49DB-843C-D0F0A43FACD8}">
      <dgm:prSet/>
      <dgm:spPr/>
      <dgm:t>
        <a:bodyPr/>
        <a:lstStyle/>
        <a:p>
          <a:endParaRPr lang="es-CO" sz="1100"/>
        </a:p>
      </dgm:t>
    </dgm:pt>
    <dgm:pt modelId="{71823BE7-87A3-457F-8953-29A58ED8A0DD}" type="sibTrans" cxnId="{2AAB8AAB-4559-49DB-843C-D0F0A43FACD8}">
      <dgm:prSet/>
      <dgm:spPr/>
      <dgm:t>
        <a:bodyPr/>
        <a:lstStyle/>
        <a:p>
          <a:endParaRPr lang="es-CO" sz="1100"/>
        </a:p>
      </dgm:t>
    </dgm:pt>
    <dgm:pt modelId="{FD6BF65C-6AFB-4202-BB0B-BE5E4B798B6A}">
      <dgm:prSet phldrT="[Texto]" custT="1"/>
      <dgm:spPr/>
      <dgm:t>
        <a:bodyPr/>
        <a:lstStyle/>
        <a:p>
          <a:r>
            <a:rPr lang="es-CO" sz="1100" dirty="0" smtClean="0"/>
            <a:t>345 Ha Restauración pasiva – 12 Municipios.</a:t>
          </a:r>
          <a:endParaRPr lang="es-CO" sz="1100" dirty="0"/>
        </a:p>
      </dgm:t>
    </dgm:pt>
    <dgm:pt modelId="{C2ED8654-2B77-47CC-92D3-A21B9B6E1290}" type="parTrans" cxnId="{0DA8DF26-2A5D-43AD-B05D-21B9BB191FFE}">
      <dgm:prSet/>
      <dgm:spPr/>
      <dgm:t>
        <a:bodyPr/>
        <a:lstStyle/>
        <a:p>
          <a:endParaRPr lang="es-CO" sz="1100"/>
        </a:p>
      </dgm:t>
    </dgm:pt>
    <dgm:pt modelId="{1C31695D-4287-44DE-ABE2-AD0CDAC2E334}" type="sibTrans" cxnId="{0DA8DF26-2A5D-43AD-B05D-21B9BB191FFE}">
      <dgm:prSet/>
      <dgm:spPr/>
      <dgm:t>
        <a:bodyPr/>
        <a:lstStyle/>
        <a:p>
          <a:endParaRPr lang="es-CO" sz="1100"/>
        </a:p>
      </dgm:t>
    </dgm:pt>
    <dgm:pt modelId="{285B01EB-B76F-4664-8CA7-B98E7433B078}">
      <dgm:prSet phldrT="[Texto]" custT="1"/>
      <dgm:spPr/>
      <dgm:t>
        <a:bodyPr/>
        <a:lstStyle/>
        <a:p>
          <a:r>
            <a:rPr lang="es-CO" sz="1100" dirty="0" smtClean="0"/>
            <a:t>753 Ha Restauración Activa – 33 Municipios</a:t>
          </a:r>
        </a:p>
      </dgm:t>
    </dgm:pt>
    <dgm:pt modelId="{9CDC00FC-3CD1-4B11-A6AF-113A21F315E4}" type="parTrans" cxnId="{AE384E91-9FA1-4042-8EF1-F4BE089F7777}">
      <dgm:prSet/>
      <dgm:spPr/>
      <dgm:t>
        <a:bodyPr/>
        <a:lstStyle/>
        <a:p>
          <a:endParaRPr lang="es-CO" sz="1100"/>
        </a:p>
      </dgm:t>
    </dgm:pt>
    <dgm:pt modelId="{3D711FA9-4DFA-439F-AAF6-585A22A68ECC}" type="sibTrans" cxnId="{AE384E91-9FA1-4042-8EF1-F4BE089F7777}">
      <dgm:prSet/>
      <dgm:spPr/>
      <dgm:t>
        <a:bodyPr/>
        <a:lstStyle/>
        <a:p>
          <a:endParaRPr lang="es-CO" sz="1100"/>
        </a:p>
      </dgm:t>
    </dgm:pt>
    <dgm:pt modelId="{8D8BF634-7F74-48D3-9967-3C54E118E29F}">
      <dgm:prSet phldrT="[Texto]" custT="1"/>
      <dgm:spPr/>
      <dgm:t>
        <a:bodyPr/>
        <a:lstStyle/>
        <a:p>
          <a:r>
            <a:rPr lang="es-CO" sz="1100" dirty="0" smtClean="0"/>
            <a:t>10 complejos de Paramos Intervenidos.</a:t>
          </a:r>
          <a:endParaRPr lang="es-CO" sz="1100" dirty="0"/>
        </a:p>
      </dgm:t>
    </dgm:pt>
    <dgm:pt modelId="{8B12D5D1-CD32-42C9-B3FF-255190BC64E7}" type="parTrans" cxnId="{BA969A67-3BD9-4440-A844-B0BF6BA21EF6}">
      <dgm:prSet/>
      <dgm:spPr/>
      <dgm:t>
        <a:bodyPr/>
        <a:lstStyle/>
        <a:p>
          <a:endParaRPr lang="es-CO" sz="1100"/>
        </a:p>
      </dgm:t>
    </dgm:pt>
    <dgm:pt modelId="{5AD3A9A2-C323-46F7-B4D8-626C902B36F9}" type="sibTrans" cxnId="{BA969A67-3BD9-4440-A844-B0BF6BA21EF6}">
      <dgm:prSet/>
      <dgm:spPr/>
      <dgm:t>
        <a:bodyPr/>
        <a:lstStyle/>
        <a:p>
          <a:endParaRPr lang="es-CO" sz="1100"/>
        </a:p>
      </dgm:t>
    </dgm:pt>
    <dgm:pt modelId="{7DCDBFFC-76A6-4AA7-A3EA-268A6B5EA607}" type="pres">
      <dgm:prSet presAssocID="{2E3EE187-DF3C-4396-806F-6F63FE32278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6F4F5233-B9BD-4AFE-BB2C-14CCE1311A64}" type="pres">
      <dgm:prSet presAssocID="{AC32E819-DB20-415A-B254-98C826B4804F}" presName="composite" presStyleCnt="0"/>
      <dgm:spPr/>
    </dgm:pt>
    <dgm:pt modelId="{83C27D25-0CBD-45CD-91FE-5222A715F6EE}" type="pres">
      <dgm:prSet presAssocID="{AC32E819-DB20-415A-B254-98C826B4804F}" presName="LShape" presStyleLbl="alignNode1" presStyleIdx="0" presStyleCnt="7"/>
      <dgm:spPr/>
    </dgm:pt>
    <dgm:pt modelId="{2BD1D632-4AD1-4A43-9B2D-CF13FFF6CAE0}" type="pres">
      <dgm:prSet presAssocID="{AC32E819-DB20-415A-B254-98C826B4804F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25FA9E6-7731-42EA-971B-21DA1AFDDB1D}" type="pres">
      <dgm:prSet presAssocID="{AC32E819-DB20-415A-B254-98C826B4804F}" presName="Triangle" presStyleLbl="alignNode1" presStyleIdx="1" presStyleCnt="7"/>
      <dgm:spPr/>
    </dgm:pt>
    <dgm:pt modelId="{B54572FF-F7CF-4E95-B665-D3DA42E8E3A2}" type="pres">
      <dgm:prSet presAssocID="{71823BE7-87A3-457F-8953-29A58ED8A0DD}" presName="sibTrans" presStyleCnt="0"/>
      <dgm:spPr/>
    </dgm:pt>
    <dgm:pt modelId="{B50F563C-7DD1-4E74-98C1-889224303A78}" type="pres">
      <dgm:prSet presAssocID="{71823BE7-87A3-457F-8953-29A58ED8A0DD}" presName="space" presStyleCnt="0"/>
      <dgm:spPr/>
    </dgm:pt>
    <dgm:pt modelId="{2C137B33-328D-4438-91A7-B2220C0A5091}" type="pres">
      <dgm:prSet presAssocID="{FD6BF65C-6AFB-4202-BB0B-BE5E4B798B6A}" presName="composite" presStyleCnt="0"/>
      <dgm:spPr/>
    </dgm:pt>
    <dgm:pt modelId="{88D3415F-5FA4-4846-8B93-0F46F7B848C4}" type="pres">
      <dgm:prSet presAssocID="{FD6BF65C-6AFB-4202-BB0B-BE5E4B798B6A}" presName="LShape" presStyleLbl="alignNode1" presStyleIdx="2" presStyleCnt="7"/>
      <dgm:spPr/>
    </dgm:pt>
    <dgm:pt modelId="{556147B5-D98C-4836-A48A-62B29795817F}" type="pres">
      <dgm:prSet presAssocID="{FD6BF65C-6AFB-4202-BB0B-BE5E4B798B6A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511F9B3-5BEA-4CF1-B087-EF04CC24154E}" type="pres">
      <dgm:prSet presAssocID="{FD6BF65C-6AFB-4202-BB0B-BE5E4B798B6A}" presName="Triangle" presStyleLbl="alignNode1" presStyleIdx="3" presStyleCnt="7"/>
      <dgm:spPr/>
    </dgm:pt>
    <dgm:pt modelId="{C5C597D7-D84B-4663-8B19-4C252ED2B5AA}" type="pres">
      <dgm:prSet presAssocID="{1C31695D-4287-44DE-ABE2-AD0CDAC2E334}" presName="sibTrans" presStyleCnt="0"/>
      <dgm:spPr/>
    </dgm:pt>
    <dgm:pt modelId="{268BBCCC-5488-4971-8B76-B003F594DCD6}" type="pres">
      <dgm:prSet presAssocID="{1C31695D-4287-44DE-ABE2-AD0CDAC2E334}" presName="space" presStyleCnt="0"/>
      <dgm:spPr/>
    </dgm:pt>
    <dgm:pt modelId="{2210F934-4816-4B81-A0D3-A7504779D177}" type="pres">
      <dgm:prSet presAssocID="{285B01EB-B76F-4664-8CA7-B98E7433B078}" presName="composite" presStyleCnt="0"/>
      <dgm:spPr/>
    </dgm:pt>
    <dgm:pt modelId="{0F7A3373-7CC6-4496-B19A-62B658FB4C65}" type="pres">
      <dgm:prSet presAssocID="{285B01EB-B76F-4664-8CA7-B98E7433B078}" presName="LShape" presStyleLbl="alignNode1" presStyleIdx="4" presStyleCnt="7"/>
      <dgm:spPr/>
    </dgm:pt>
    <dgm:pt modelId="{330AEE43-AF41-4F9E-AC3F-0F2E33823EC6}" type="pres">
      <dgm:prSet presAssocID="{285B01EB-B76F-4664-8CA7-B98E7433B078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B9B5912-5AB7-4956-B329-94E82FF544DB}" type="pres">
      <dgm:prSet presAssocID="{285B01EB-B76F-4664-8CA7-B98E7433B078}" presName="Triangle" presStyleLbl="alignNode1" presStyleIdx="5" presStyleCnt="7"/>
      <dgm:spPr/>
    </dgm:pt>
    <dgm:pt modelId="{AC3DF8EF-2249-4653-9284-3CCC99D882BA}" type="pres">
      <dgm:prSet presAssocID="{3D711FA9-4DFA-439F-AAF6-585A22A68ECC}" presName="sibTrans" presStyleCnt="0"/>
      <dgm:spPr/>
    </dgm:pt>
    <dgm:pt modelId="{78D89E7F-59DF-4419-8624-0A1DD7512CC1}" type="pres">
      <dgm:prSet presAssocID="{3D711FA9-4DFA-439F-AAF6-585A22A68ECC}" presName="space" presStyleCnt="0"/>
      <dgm:spPr/>
    </dgm:pt>
    <dgm:pt modelId="{77D08D48-1954-4725-879C-205C5312A3DE}" type="pres">
      <dgm:prSet presAssocID="{8D8BF634-7F74-48D3-9967-3C54E118E29F}" presName="composite" presStyleCnt="0"/>
      <dgm:spPr/>
    </dgm:pt>
    <dgm:pt modelId="{7A84E6CB-1A1A-4F86-8862-0EB016D2EFCB}" type="pres">
      <dgm:prSet presAssocID="{8D8BF634-7F74-48D3-9967-3C54E118E29F}" presName="LShape" presStyleLbl="alignNode1" presStyleIdx="6" presStyleCnt="7"/>
      <dgm:spPr/>
    </dgm:pt>
    <dgm:pt modelId="{2FA61AC7-779D-4BCA-9CC7-99B35462553E}" type="pres">
      <dgm:prSet presAssocID="{8D8BF634-7F74-48D3-9967-3C54E118E29F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90A60E0-AC85-4B3A-9698-F248AC36B007}" type="presOf" srcId="{285B01EB-B76F-4664-8CA7-B98E7433B078}" destId="{330AEE43-AF41-4F9E-AC3F-0F2E33823EC6}" srcOrd="0" destOrd="0" presId="urn:microsoft.com/office/officeart/2009/3/layout/StepUpProcess"/>
    <dgm:cxn modelId="{546BAEE3-68B2-4762-A124-729CD35582BE}" type="presOf" srcId="{AC32E819-DB20-415A-B254-98C826B4804F}" destId="{2BD1D632-4AD1-4A43-9B2D-CF13FFF6CAE0}" srcOrd="0" destOrd="0" presId="urn:microsoft.com/office/officeart/2009/3/layout/StepUpProcess"/>
    <dgm:cxn modelId="{65131699-D480-4E44-BDDA-F55A31D6A440}" type="presOf" srcId="{8D8BF634-7F74-48D3-9967-3C54E118E29F}" destId="{2FA61AC7-779D-4BCA-9CC7-99B35462553E}" srcOrd="0" destOrd="0" presId="urn:microsoft.com/office/officeart/2009/3/layout/StepUpProcess"/>
    <dgm:cxn modelId="{BA969A67-3BD9-4440-A844-B0BF6BA21EF6}" srcId="{2E3EE187-DF3C-4396-806F-6F63FE32278C}" destId="{8D8BF634-7F74-48D3-9967-3C54E118E29F}" srcOrd="3" destOrd="0" parTransId="{8B12D5D1-CD32-42C9-B3FF-255190BC64E7}" sibTransId="{5AD3A9A2-C323-46F7-B4D8-626C902B36F9}"/>
    <dgm:cxn modelId="{AE384E91-9FA1-4042-8EF1-F4BE089F7777}" srcId="{2E3EE187-DF3C-4396-806F-6F63FE32278C}" destId="{285B01EB-B76F-4664-8CA7-B98E7433B078}" srcOrd="2" destOrd="0" parTransId="{9CDC00FC-3CD1-4B11-A6AF-113A21F315E4}" sibTransId="{3D711FA9-4DFA-439F-AAF6-585A22A68ECC}"/>
    <dgm:cxn modelId="{C82B63EA-7873-4D2D-B64D-1777D75CBBCB}" type="presOf" srcId="{FD6BF65C-6AFB-4202-BB0B-BE5E4B798B6A}" destId="{556147B5-D98C-4836-A48A-62B29795817F}" srcOrd="0" destOrd="0" presId="urn:microsoft.com/office/officeart/2009/3/layout/StepUpProcess"/>
    <dgm:cxn modelId="{2AAB8AAB-4559-49DB-843C-D0F0A43FACD8}" srcId="{2E3EE187-DF3C-4396-806F-6F63FE32278C}" destId="{AC32E819-DB20-415A-B254-98C826B4804F}" srcOrd="0" destOrd="0" parTransId="{264FDA2D-C013-46B2-A96E-8DFFBE72CA6A}" sibTransId="{71823BE7-87A3-457F-8953-29A58ED8A0DD}"/>
    <dgm:cxn modelId="{BED4E2CF-F4E5-472F-BF1E-38F8462C2EAA}" type="presOf" srcId="{2E3EE187-DF3C-4396-806F-6F63FE32278C}" destId="{7DCDBFFC-76A6-4AA7-A3EA-268A6B5EA607}" srcOrd="0" destOrd="0" presId="urn:microsoft.com/office/officeart/2009/3/layout/StepUpProcess"/>
    <dgm:cxn modelId="{0DA8DF26-2A5D-43AD-B05D-21B9BB191FFE}" srcId="{2E3EE187-DF3C-4396-806F-6F63FE32278C}" destId="{FD6BF65C-6AFB-4202-BB0B-BE5E4B798B6A}" srcOrd="1" destOrd="0" parTransId="{C2ED8654-2B77-47CC-92D3-A21B9B6E1290}" sibTransId="{1C31695D-4287-44DE-ABE2-AD0CDAC2E334}"/>
    <dgm:cxn modelId="{295D45E2-76E4-403E-BF85-99DCFA3B277E}" type="presParOf" srcId="{7DCDBFFC-76A6-4AA7-A3EA-268A6B5EA607}" destId="{6F4F5233-B9BD-4AFE-BB2C-14CCE1311A64}" srcOrd="0" destOrd="0" presId="urn:microsoft.com/office/officeart/2009/3/layout/StepUpProcess"/>
    <dgm:cxn modelId="{218F57D0-F7B6-4394-B1A9-9F61274A200B}" type="presParOf" srcId="{6F4F5233-B9BD-4AFE-BB2C-14CCE1311A64}" destId="{83C27D25-0CBD-45CD-91FE-5222A715F6EE}" srcOrd="0" destOrd="0" presId="urn:microsoft.com/office/officeart/2009/3/layout/StepUpProcess"/>
    <dgm:cxn modelId="{2023249E-E176-4B94-8867-FC22001E2F12}" type="presParOf" srcId="{6F4F5233-B9BD-4AFE-BB2C-14CCE1311A64}" destId="{2BD1D632-4AD1-4A43-9B2D-CF13FFF6CAE0}" srcOrd="1" destOrd="0" presId="urn:microsoft.com/office/officeart/2009/3/layout/StepUpProcess"/>
    <dgm:cxn modelId="{FD396937-B7E3-45E7-A7EF-4836089E848B}" type="presParOf" srcId="{6F4F5233-B9BD-4AFE-BB2C-14CCE1311A64}" destId="{725FA9E6-7731-42EA-971B-21DA1AFDDB1D}" srcOrd="2" destOrd="0" presId="urn:microsoft.com/office/officeart/2009/3/layout/StepUpProcess"/>
    <dgm:cxn modelId="{462021FC-46BD-4CDB-B95D-EC196AE03F6E}" type="presParOf" srcId="{7DCDBFFC-76A6-4AA7-A3EA-268A6B5EA607}" destId="{B54572FF-F7CF-4E95-B665-D3DA42E8E3A2}" srcOrd="1" destOrd="0" presId="urn:microsoft.com/office/officeart/2009/3/layout/StepUpProcess"/>
    <dgm:cxn modelId="{78F07F12-64C8-49AC-A838-AB16178327B1}" type="presParOf" srcId="{B54572FF-F7CF-4E95-B665-D3DA42E8E3A2}" destId="{B50F563C-7DD1-4E74-98C1-889224303A78}" srcOrd="0" destOrd="0" presId="urn:microsoft.com/office/officeart/2009/3/layout/StepUpProcess"/>
    <dgm:cxn modelId="{DF7FDFCD-A1D5-4BFC-A98F-6177BA4B7690}" type="presParOf" srcId="{7DCDBFFC-76A6-4AA7-A3EA-268A6B5EA607}" destId="{2C137B33-328D-4438-91A7-B2220C0A5091}" srcOrd="2" destOrd="0" presId="urn:microsoft.com/office/officeart/2009/3/layout/StepUpProcess"/>
    <dgm:cxn modelId="{7CEF31C8-379C-4C1D-B0C6-BC66E1ACEA71}" type="presParOf" srcId="{2C137B33-328D-4438-91A7-B2220C0A5091}" destId="{88D3415F-5FA4-4846-8B93-0F46F7B848C4}" srcOrd="0" destOrd="0" presId="urn:microsoft.com/office/officeart/2009/3/layout/StepUpProcess"/>
    <dgm:cxn modelId="{32C0D472-7E59-4421-8801-4428E4820FA2}" type="presParOf" srcId="{2C137B33-328D-4438-91A7-B2220C0A5091}" destId="{556147B5-D98C-4836-A48A-62B29795817F}" srcOrd="1" destOrd="0" presId="urn:microsoft.com/office/officeart/2009/3/layout/StepUpProcess"/>
    <dgm:cxn modelId="{B839C8E2-63D4-4B0D-B3B1-E2C4C80FB921}" type="presParOf" srcId="{2C137B33-328D-4438-91A7-B2220C0A5091}" destId="{7511F9B3-5BEA-4CF1-B087-EF04CC24154E}" srcOrd="2" destOrd="0" presId="urn:microsoft.com/office/officeart/2009/3/layout/StepUpProcess"/>
    <dgm:cxn modelId="{166AFF3E-0915-4643-9D95-56B1CB6F1E83}" type="presParOf" srcId="{7DCDBFFC-76A6-4AA7-A3EA-268A6B5EA607}" destId="{C5C597D7-D84B-4663-8B19-4C252ED2B5AA}" srcOrd="3" destOrd="0" presId="urn:microsoft.com/office/officeart/2009/3/layout/StepUpProcess"/>
    <dgm:cxn modelId="{F409D9F8-C0B7-49A2-BCA7-E26F8CC82A35}" type="presParOf" srcId="{C5C597D7-D84B-4663-8B19-4C252ED2B5AA}" destId="{268BBCCC-5488-4971-8B76-B003F594DCD6}" srcOrd="0" destOrd="0" presId="urn:microsoft.com/office/officeart/2009/3/layout/StepUpProcess"/>
    <dgm:cxn modelId="{54197557-8E7E-400F-87C9-452363C5C2D1}" type="presParOf" srcId="{7DCDBFFC-76A6-4AA7-A3EA-268A6B5EA607}" destId="{2210F934-4816-4B81-A0D3-A7504779D177}" srcOrd="4" destOrd="0" presId="urn:microsoft.com/office/officeart/2009/3/layout/StepUpProcess"/>
    <dgm:cxn modelId="{C5BA7006-5A0B-4EFB-81E9-E869AA452744}" type="presParOf" srcId="{2210F934-4816-4B81-A0D3-A7504779D177}" destId="{0F7A3373-7CC6-4496-B19A-62B658FB4C65}" srcOrd="0" destOrd="0" presId="urn:microsoft.com/office/officeart/2009/3/layout/StepUpProcess"/>
    <dgm:cxn modelId="{94D933C8-C10D-4F72-A4A4-3D8670B4BC25}" type="presParOf" srcId="{2210F934-4816-4B81-A0D3-A7504779D177}" destId="{330AEE43-AF41-4F9E-AC3F-0F2E33823EC6}" srcOrd="1" destOrd="0" presId="urn:microsoft.com/office/officeart/2009/3/layout/StepUpProcess"/>
    <dgm:cxn modelId="{3C0B157C-4856-48C2-A470-076B5A71CBC1}" type="presParOf" srcId="{2210F934-4816-4B81-A0D3-A7504779D177}" destId="{4B9B5912-5AB7-4956-B329-94E82FF544DB}" srcOrd="2" destOrd="0" presId="urn:microsoft.com/office/officeart/2009/3/layout/StepUpProcess"/>
    <dgm:cxn modelId="{003EB0AF-1FD5-4C17-9491-703CCA4695A1}" type="presParOf" srcId="{7DCDBFFC-76A6-4AA7-A3EA-268A6B5EA607}" destId="{AC3DF8EF-2249-4653-9284-3CCC99D882BA}" srcOrd="5" destOrd="0" presId="urn:microsoft.com/office/officeart/2009/3/layout/StepUpProcess"/>
    <dgm:cxn modelId="{24220642-95FB-43B5-973E-E9C0C6F865E5}" type="presParOf" srcId="{AC3DF8EF-2249-4653-9284-3CCC99D882BA}" destId="{78D89E7F-59DF-4419-8624-0A1DD7512CC1}" srcOrd="0" destOrd="0" presId="urn:microsoft.com/office/officeart/2009/3/layout/StepUpProcess"/>
    <dgm:cxn modelId="{81D257E9-15E1-4A31-A9DD-81BAC8A37040}" type="presParOf" srcId="{7DCDBFFC-76A6-4AA7-A3EA-268A6B5EA607}" destId="{77D08D48-1954-4725-879C-205C5312A3DE}" srcOrd="6" destOrd="0" presId="urn:microsoft.com/office/officeart/2009/3/layout/StepUpProcess"/>
    <dgm:cxn modelId="{3D015C49-19CC-4AE5-BCCA-6806FEFCA31B}" type="presParOf" srcId="{77D08D48-1954-4725-879C-205C5312A3DE}" destId="{7A84E6CB-1A1A-4F86-8862-0EB016D2EFCB}" srcOrd="0" destOrd="0" presId="urn:microsoft.com/office/officeart/2009/3/layout/StepUpProcess"/>
    <dgm:cxn modelId="{41337A51-B11B-4102-91FE-72546FB2666D}" type="presParOf" srcId="{77D08D48-1954-4725-879C-205C5312A3DE}" destId="{2FA61AC7-779D-4BCA-9CC7-99B35462553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16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16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4E8D3ED-7EFB-344C-A9AA-8D1631AB3105}" type="datetimeFigureOut">
              <a:rPr lang="es-ES"/>
              <a:pPr>
                <a:defRPr/>
              </a:pPr>
              <a:t>31/03/2016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16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16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946970-3728-294B-8DD7-7A61D6B101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8394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00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72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829" algn="l" defTabSz="457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457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457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457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  <p:sp>
        <p:nvSpPr>
          <p:cNvPr id="2662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D440A9FA-C052-664C-BEBE-0112C0B7115D}" type="slidenum">
              <a:rPr lang="es-ES"/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18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AF188-36CE-DC45-9A23-8E665ECCDFB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996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AF188-36CE-DC45-9A23-8E665ECCDFB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996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0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  <p:sp>
        <p:nvSpPr>
          <p:cNvPr id="4301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B8D59B79-1509-924D-812D-D7F251A343F4}" type="slidenum">
              <a:rPr lang="es-ES"/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619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B3188-6D92-5E49-8B8A-2996AE8D65B9}" type="datetimeFigureOut">
              <a:rPr lang="es-ES"/>
              <a:pPr>
                <a:defRPr/>
              </a:pPr>
              <a:t>31/03/2016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A123A-6CB0-DC46-B7C0-94C134E034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7" name="Imagen 6" descr="Plantillas-PowerPoint.g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"/>
          <a:stretch/>
        </p:blipFill>
        <p:spPr>
          <a:xfrm>
            <a:off x="0" y="1"/>
            <a:ext cx="9158112" cy="516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9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3E33C-B69C-E24A-8901-4537C5F0D9B0}" type="datetimeFigureOut">
              <a:rPr lang="es-ES"/>
              <a:pPr>
                <a:defRPr/>
              </a:pPr>
              <a:t>31/03/2016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07ED1-D395-584C-AD80-6FE9054518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64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8AA58-B511-284E-888D-E39F64FFADB5}" type="datetimeFigureOut">
              <a:rPr lang="es-ES"/>
              <a:pPr>
                <a:defRPr/>
              </a:pPr>
              <a:t>31/03/2016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99128-5D57-864D-80F4-9FC7161910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7" name="Imagen 6" descr="Plantillas-PowerPoint.g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"/>
          <a:stretch/>
        </p:blipFill>
        <p:spPr>
          <a:xfrm>
            <a:off x="0" y="1"/>
            <a:ext cx="9158112" cy="516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5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D719A-0B88-DB43-99CB-36B52F3DDE12}" type="datetimeFigureOut">
              <a:rPr lang="es-ES"/>
              <a:pPr>
                <a:defRPr/>
              </a:pPr>
              <a:t>31/03/2016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34BD2-3F15-994F-9ADB-B92DFEE3E2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7" name="Imagen 6" descr="Plantillas-PowerPoint.g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"/>
          <a:stretch/>
        </p:blipFill>
        <p:spPr>
          <a:xfrm>
            <a:off x="0" y="1"/>
            <a:ext cx="9158112" cy="516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2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99729-BEDD-D644-A701-B2D8E1ABF230}" type="datetimeFigureOut">
              <a:rPr lang="es-ES"/>
              <a:pPr>
                <a:defRPr/>
              </a:pPr>
              <a:t>31/03/2016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AFA73-54C2-104E-8A64-C1117F1239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7" name="Imagen 6" descr="Plantillas-PowerPoint.g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"/>
          <a:stretch/>
        </p:blipFill>
        <p:spPr>
          <a:xfrm>
            <a:off x="0" y="1"/>
            <a:ext cx="9158112" cy="516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2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FC28D-C3C1-C143-8F6C-ECD2C2122F1B}" type="datetimeFigureOut">
              <a:rPr lang="es-ES"/>
              <a:pPr>
                <a:defRPr/>
              </a:pPr>
              <a:t>31/03/2016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6385-95DC-8C47-BAD7-92BA397C71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8" name="Imagen 7" descr="Plantillas-PowerPoint.g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"/>
          <a:stretch/>
        </p:blipFill>
        <p:spPr>
          <a:xfrm>
            <a:off x="0" y="1"/>
            <a:ext cx="9158112" cy="516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0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4F3E-465D-E147-A6A9-01E0976D196A}" type="datetimeFigureOut">
              <a:rPr lang="es-ES"/>
              <a:pPr>
                <a:defRPr/>
              </a:pPr>
              <a:t>31/03/2016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C453F-5CA3-254B-A83C-22960D03CB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692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E2410-4350-EF4D-B56C-EB1CC0084B04}" type="datetimeFigureOut">
              <a:rPr lang="es-ES"/>
              <a:pPr>
                <a:defRPr/>
              </a:pPr>
              <a:t>31/03/2016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B77B9-9C51-C34F-AEE2-33042E6944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997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B97F6-33D9-144A-8ED1-8554B6001FC3}" type="datetimeFigureOut">
              <a:rPr lang="es-ES"/>
              <a:pPr>
                <a:defRPr/>
              </a:pPr>
              <a:t>31/03/2016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BA06F-C711-5842-BC2C-FBCA0997C9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9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AD050-F1D3-6D49-B900-F2F6C3DBFBF4}" type="datetimeFigureOut">
              <a:rPr lang="es-ES"/>
              <a:pPr>
                <a:defRPr/>
              </a:pPr>
              <a:t>31/03/2016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6E751-8C0F-B145-AC2A-87BA70CF51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151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6B638-AF8E-D043-BCEF-12D60428613D}" type="datetimeFigureOut">
              <a:rPr lang="es-ES"/>
              <a:pPr>
                <a:defRPr/>
              </a:pPr>
              <a:t>31/03/2016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0FBC6-B72F-EE4B-B560-EEEBFD8EB1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355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 defTabSz="457166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30307D-01D5-DB4A-8A09-CD56B38DAD86}" type="datetimeFigureOut">
              <a:rPr lang="es-ES"/>
              <a:pPr>
                <a:defRPr/>
              </a:pPr>
              <a:t>31/03/2016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 defTabSz="45716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 defTabSz="457166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7BD7D3E-A431-CF49-AAF3-73938DFCAF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11" indent="-228582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1.gif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6" descr="Rape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t="8958" r="15625" b="7321"/>
          <a:stretch>
            <a:fillRect/>
          </a:stretch>
        </p:blipFill>
        <p:spPr bwMode="auto">
          <a:xfrm>
            <a:off x="3308350" y="1987550"/>
            <a:ext cx="28321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0" y="787400"/>
            <a:ext cx="9158288" cy="1200150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 defTabSz="4571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  <a:ea typeface="+mn-ea"/>
                <a:cs typeface="Lucida Sans"/>
              </a:rPr>
              <a:t>Una nueva estrategia de desarrollo territorial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Plantillas-PowerPoint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"/>
          <a:stretch/>
        </p:blipFill>
        <p:spPr>
          <a:xfrm>
            <a:off x="0" y="0"/>
            <a:ext cx="9158112" cy="5168616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973991" y="227108"/>
            <a:ext cx="7768226" cy="469934"/>
            <a:chOff x="39437" y="633708"/>
            <a:chExt cx="3944719" cy="796312"/>
          </a:xfrm>
          <a:scene3d>
            <a:camera prst="orthographicFront"/>
            <a:lightRig rig="flat" dir="t"/>
          </a:scene3d>
        </p:grpSpPr>
        <p:sp>
          <p:nvSpPr>
            <p:cNvPr id="9" name="Rectángulo redondeado 8"/>
            <p:cNvSpPr/>
            <p:nvPr/>
          </p:nvSpPr>
          <p:spPr>
            <a:xfrm>
              <a:off x="39437" y="633708"/>
              <a:ext cx="3944719" cy="796312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78310" y="672581"/>
              <a:ext cx="3866973" cy="7185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5530" tIns="0" rIns="10553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000" b="1" dirty="0" smtClean="0">
                  <a:solidFill>
                    <a:schemeClr val="tx1"/>
                  </a:solidFill>
                </a:rPr>
                <a:t>MODELO DE GESTION INTERINSTITUCIONAL DE CAMBIO CLIMATICO</a:t>
              </a:r>
              <a:endParaRPr lang="es-CO" sz="2000" b="1" kern="120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6" name="6 CuadroTexto"/>
          <p:cNvSpPr txBox="1"/>
          <p:nvPr/>
        </p:nvSpPr>
        <p:spPr>
          <a:xfrm>
            <a:off x="261960" y="1049753"/>
            <a:ext cx="82135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Myriad Pro"/>
                <a:cs typeface="Myriad Pro"/>
              </a:rPr>
              <a:t>4 objetivos generales definidos en las mesas  de trabajo con  los socios de la Región Central</a:t>
            </a:r>
            <a:r>
              <a:rPr lang="es-MX" sz="1600" b="1" dirty="0" smtClean="0">
                <a:latin typeface="Myriad Pro"/>
                <a:cs typeface="Myriad Pro"/>
              </a:rPr>
              <a:t>:</a:t>
            </a:r>
          </a:p>
          <a:p>
            <a:endParaRPr lang="es-MX" sz="1600" b="1" dirty="0">
              <a:latin typeface="Myriad Pro"/>
              <a:cs typeface="Myriad Pro"/>
            </a:endParaRPr>
          </a:p>
          <a:p>
            <a:endParaRPr lang="es-MX" sz="1600" b="1" dirty="0">
              <a:latin typeface="Myriad Pro"/>
              <a:cs typeface="Myriad Pro"/>
            </a:endParaRPr>
          </a:p>
          <a:p>
            <a:pPr marL="457200" indent="-457200" algn="just">
              <a:buFont typeface="+mj-ea"/>
              <a:buAutoNum type="circleNumDbPlain"/>
            </a:pPr>
            <a:r>
              <a:rPr lang="es-MX" sz="1600" b="1" dirty="0">
                <a:solidFill>
                  <a:srgbClr val="1F497D"/>
                </a:solidFill>
                <a:latin typeface="Myriad Pro"/>
                <a:cs typeface="Myriad Pro"/>
              </a:rPr>
              <a:t>Armonizar y aumentar</a:t>
            </a:r>
            <a:r>
              <a:rPr lang="es-MX" sz="1600" dirty="0">
                <a:latin typeface="Myriad Pro"/>
                <a:cs typeface="Myriad Pro"/>
              </a:rPr>
              <a:t> la base de información y conocimiento técnico- científico para la  toma de decisiones sobre el manejo del cambio climático en la Región Central</a:t>
            </a:r>
            <a:r>
              <a:rPr lang="es-MX" sz="1600" dirty="0" smtClean="0">
                <a:latin typeface="Myriad Pro"/>
                <a:cs typeface="Myriad Pro"/>
              </a:rPr>
              <a:t>.</a:t>
            </a:r>
          </a:p>
          <a:p>
            <a:pPr algn="just"/>
            <a:endParaRPr lang="es-MX" sz="1600" dirty="0">
              <a:latin typeface="Myriad Pro"/>
              <a:cs typeface="Myriad Pro"/>
            </a:endParaRPr>
          </a:p>
          <a:p>
            <a:pPr marL="457200" indent="-457200" algn="just">
              <a:buFont typeface="+mj-ea"/>
              <a:buAutoNum type="circleNumDbPlain"/>
            </a:pPr>
            <a:r>
              <a:rPr lang="es-MX" sz="1600" b="1" dirty="0">
                <a:solidFill>
                  <a:schemeClr val="tx2"/>
                </a:solidFill>
                <a:latin typeface="Myriad Pro"/>
                <a:cs typeface="Myriad Pro"/>
              </a:rPr>
              <a:t>Consolidar</a:t>
            </a:r>
            <a:r>
              <a:rPr lang="es-MX" sz="1600" dirty="0">
                <a:solidFill>
                  <a:schemeClr val="tx2"/>
                </a:solidFill>
                <a:latin typeface="Myriad Pro"/>
                <a:cs typeface="Myriad Pro"/>
              </a:rPr>
              <a:t> </a:t>
            </a:r>
            <a:r>
              <a:rPr lang="es-MX" sz="1600" dirty="0">
                <a:latin typeface="Myriad Pro"/>
                <a:cs typeface="Myriad Pro"/>
              </a:rPr>
              <a:t>la </a:t>
            </a:r>
            <a:r>
              <a:rPr lang="es-MX" sz="1600" dirty="0">
                <a:solidFill>
                  <a:srgbClr val="000000"/>
                </a:solidFill>
                <a:latin typeface="Myriad Pro"/>
                <a:cs typeface="Myriad Pro"/>
              </a:rPr>
              <a:t>gobernanza regional para afrontar los retos asociados al cambio climático</a:t>
            </a:r>
            <a:r>
              <a:rPr lang="es-MX" sz="1600" dirty="0" smtClean="0">
                <a:solidFill>
                  <a:srgbClr val="000000"/>
                </a:solidFill>
                <a:latin typeface="Myriad Pro"/>
                <a:cs typeface="Myriad Pro"/>
              </a:rPr>
              <a:t>.</a:t>
            </a:r>
          </a:p>
          <a:p>
            <a:pPr algn="just"/>
            <a:endParaRPr lang="es-MX" sz="1600" dirty="0">
              <a:solidFill>
                <a:srgbClr val="000000"/>
              </a:solidFill>
              <a:latin typeface="Myriad Pro"/>
              <a:cs typeface="Myriad Pro"/>
            </a:endParaRPr>
          </a:p>
          <a:p>
            <a:pPr marL="457200" indent="-457200" algn="just">
              <a:buFont typeface="+mj-ea"/>
              <a:buAutoNum type="circleNumDbPlain"/>
            </a:pPr>
            <a:r>
              <a:rPr lang="es-MX" sz="1600" b="1" dirty="0">
                <a:solidFill>
                  <a:srgbClr val="1F497D"/>
                </a:solidFill>
                <a:latin typeface="Myriad Pro"/>
                <a:cs typeface="Myriad Pro"/>
              </a:rPr>
              <a:t>Diseñar</a:t>
            </a:r>
            <a:r>
              <a:rPr lang="es-MX" sz="1600" dirty="0">
                <a:solidFill>
                  <a:srgbClr val="1F497D"/>
                </a:solidFill>
                <a:latin typeface="Myriad Pro"/>
                <a:cs typeface="Myriad Pro"/>
              </a:rPr>
              <a:t> </a:t>
            </a:r>
            <a:r>
              <a:rPr lang="es-MX" sz="1600" dirty="0">
                <a:solidFill>
                  <a:srgbClr val="000000"/>
                </a:solidFill>
                <a:latin typeface="Myriad Pro"/>
                <a:cs typeface="Myriad Pro"/>
              </a:rPr>
              <a:t>estrategias de adaptación y mitigación al cambio climático (Impacto Regional</a:t>
            </a:r>
            <a:r>
              <a:rPr lang="es-MX" sz="1600" dirty="0" smtClean="0">
                <a:solidFill>
                  <a:srgbClr val="000000"/>
                </a:solidFill>
                <a:latin typeface="Myriad Pro"/>
                <a:cs typeface="Myriad Pro"/>
              </a:rPr>
              <a:t>)</a:t>
            </a:r>
          </a:p>
          <a:p>
            <a:pPr algn="just"/>
            <a:endParaRPr lang="es-MX" sz="1600" dirty="0">
              <a:solidFill>
                <a:srgbClr val="1F497D"/>
              </a:solidFill>
              <a:latin typeface="Myriad Pro"/>
              <a:cs typeface="Myriad Pro"/>
            </a:endParaRPr>
          </a:p>
          <a:p>
            <a:pPr marL="457200" indent="-457200" algn="just">
              <a:buFont typeface="+mj-ea"/>
              <a:buAutoNum type="circleNumDbPlain"/>
            </a:pPr>
            <a:r>
              <a:rPr lang="es-MX" sz="1600" b="1" dirty="0">
                <a:solidFill>
                  <a:srgbClr val="1F497D"/>
                </a:solidFill>
                <a:latin typeface="Myriad Pro"/>
                <a:cs typeface="Myriad Pro"/>
              </a:rPr>
              <a:t> Sensibilizar</a:t>
            </a:r>
            <a:r>
              <a:rPr lang="es-MX" sz="1600" dirty="0">
                <a:solidFill>
                  <a:srgbClr val="000000"/>
                </a:solidFill>
                <a:latin typeface="Myriad Pro"/>
                <a:cs typeface="Myriad Pro"/>
              </a:rPr>
              <a:t>, </a:t>
            </a:r>
            <a:r>
              <a:rPr lang="es-MX" sz="1600" b="1" dirty="0">
                <a:solidFill>
                  <a:srgbClr val="1F497D"/>
                </a:solidFill>
                <a:latin typeface="Myriad Pro"/>
                <a:cs typeface="Myriad Pro"/>
              </a:rPr>
              <a:t>educar</a:t>
            </a:r>
            <a:r>
              <a:rPr lang="es-MX" sz="1600" dirty="0">
                <a:solidFill>
                  <a:srgbClr val="1F497D"/>
                </a:solidFill>
                <a:latin typeface="Myriad Pro"/>
                <a:cs typeface="Myriad Pro"/>
              </a:rPr>
              <a:t> </a:t>
            </a:r>
            <a:r>
              <a:rPr lang="es-MX" sz="1600" dirty="0">
                <a:solidFill>
                  <a:srgbClr val="000000"/>
                </a:solidFill>
                <a:latin typeface="Myriad Pro"/>
                <a:cs typeface="Myriad Pro"/>
              </a:rPr>
              <a:t>y </a:t>
            </a:r>
            <a:r>
              <a:rPr lang="es-MX" sz="1600" b="1" dirty="0">
                <a:solidFill>
                  <a:srgbClr val="1F497D"/>
                </a:solidFill>
                <a:latin typeface="Myriad Pro"/>
                <a:cs typeface="Myriad Pro"/>
              </a:rPr>
              <a:t>comunicar</a:t>
            </a:r>
            <a:r>
              <a:rPr lang="es-MX" sz="1600" dirty="0">
                <a:solidFill>
                  <a:srgbClr val="1F497D"/>
                </a:solidFill>
                <a:latin typeface="Myriad Pro"/>
                <a:cs typeface="Myriad Pro"/>
              </a:rPr>
              <a:t> </a:t>
            </a:r>
            <a:r>
              <a:rPr lang="es-MX" sz="1600" dirty="0">
                <a:solidFill>
                  <a:srgbClr val="000000"/>
                </a:solidFill>
                <a:latin typeface="Myriad Pro"/>
                <a:cs typeface="Myriad Pro"/>
              </a:rPr>
              <a:t>a los diversos  actores de la región Central</a:t>
            </a:r>
            <a:r>
              <a:rPr lang="es-MX" sz="1600" dirty="0" smtClean="0">
                <a:latin typeface="Myriad Pro"/>
                <a:cs typeface="Myriad Pro"/>
              </a:rPr>
              <a:t>.</a:t>
            </a:r>
            <a:endParaRPr lang="es-MX" sz="1600" b="1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45616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dondear rectángulo de esquina del mismo lado 7"/>
          <p:cNvSpPr/>
          <p:nvPr/>
        </p:nvSpPr>
        <p:spPr>
          <a:xfrm>
            <a:off x="1728927" y="1063228"/>
            <a:ext cx="6029427" cy="1616534"/>
          </a:xfrm>
          <a:prstGeom prst="round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dondear rectángulo de esquina del mismo lado 8"/>
          <p:cNvSpPr/>
          <p:nvPr/>
        </p:nvSpPr>
        <p:spPr>
          <a:xfrm>
            <a:off x="1728927" y="2791420"/>
            <a:ext cx="6029427" cy="2156594"/>
          </a:xfrm>
          <a:prstGeom prst="round2Same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066" y="420179"/>
            <a:ext cx="8229600" cy="857250"/>
          </a:xfrm>
        </p:spPr>
        <p:txBody>
          <a:bodyPr/>
          <a:lstStyle/>
          <a:p>
            <a:pPr algn="r"/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COMPONENTES</a:t>
            </a:r>
            <a:endParaRPr lang="es-ES" sz="2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5900" y="1200150"/>
            <a:ext cx="6172200" cy="3855876"/>
          </a:xfrm>
        </p:spPr>
        <p:txBody>
          <a:bodyPr>
            <a:normAutofit fontScale="85000" lnSpcReduction="20000"/>
          </a:bodyPr>
          <a:lstStyle/>
          <a:p>
            <a:pPr marL="0" lvl="1" indent="0" algn="ctr">
              <a:buNone/>
            </a:pPr>
            <a:r>
              <a:rPr lang="es-CO" sz="165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INFRAESTRUCTURA DE INFORMACIÓN ESPACIAL SOBRE CAMBIO CLIMÁTICO PARA LA REGIÓN CENTRAL</a:t>
            </a:r>
          </a:p>
          <a:p>
            <a:pPr marL="600075" lvl="1" indent="-257175" algn="just">
              <a:buFontTx/>
              <a:buChar char="-"/>
            </a:pPr>
            <a:r>
              <a:rPr lang="es-MX" sz="1800" dirty="0"/>
              <a:t>Armonizar y aumentar la base de </a:t>
            </a:r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información y conocimiento </a:t>
            </a:r>
            <a:r>
              <a:rPr lang="es-MX" sz="1800" dirty="0"/>
              <a:t>técnico- científico para la  toma de decisiones.</a:t>
            </a:r>
          </a:p>
          <a:p>
            <a:pPr marL="600075" lvl="1" indent="-257175" algn="just">
              <a:buFontTx/>
              <a:buChar char="-"/>
            </a:pPr>
            <a:r>
              <a:rPr lang="es-MX" sz="1800" dirty="0"/>
              <a:t>Consolidar la </a:t>
            </a:r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gobernanza regional</a:t>
            </a:r>
            <a:endParaRPr lang="es-MX" sz="1800" dirty="0"/>
          </a:p>
          <a:p>
            <a:pPr marL="600075" lvl="1" indent="-257175" algn="just">
              <a:buFontTx/>
              <a:buChar char="-"/>
            </a:pPr>
            <a:r>
              <a:rPr lang="es-MX" sz="1800" dirty="0"/>
              <a:t>Sensibilizar, educar y comunicar a los diversos  actores de la Región Central.</a:t>
            </a:r>
            <a:endParaRPr lang="es-MX" sz="1800" b="1" dirty="0"/>
          </a:p>
          <a:p>
            <a:pPr marL="257175" lvl="1" indent="-257175">
              <a:buFont typeface="Arial" panose="020B0604020202020204" pitchFamily="34" charset="0"/>
              <a:buChar char="•"/>
            </a:pPr>
            <a:endParaRPr lang="es-CO" sz="1650" dirty="0">
              <a:latin typeface="Century Gothic" panose="020B0502020202020204" pitchFamily="34" charset="0"/>
            </a:endParaRPr>
          </a:p>
          <a:p>
            <a:pPr marL="0" lvl="1" indent="0" algn="ctr">
              <a:buNone/>
            </a:pPr>
            <a:r>
              <a:rPr lang="es-CO" sz="165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OBSERVATORIO DE CAMBIO CLIMÁTICO DE LA REGIÓN CENTRAL</a:t>
            </a:r>
          </a:p>
          <a:p>
            <a:pPr marL="600075" lvl="1" indent="-257175" algn="just">
              <a:buFontTx/>
              <a:buChar char="-"/>
            </a:pPr>
            <a:r>
              <a:rPr lang="es-MX" sz="1800" dirty="0"/>
              <a:t>Armonizar y aumentar la base de </a:t>
            </a:r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información y conocimiento </a:t>
            </a:r>
            <a:r>
              <a:rPr lang="es-MX" sz="1800" dirty="0"/>
              <a:t>técnico- científico para la  toma de decisiones sobre el manejo del cambio climático en la Región Central.</a:t>
            </a:r>
          </a:p>
          <a:p>
            <a:pPr marL="600075" lvl="1" indent="-257175" algn="just">
              <a:buFontTx/>
              <a:buChar char="-"/>
            </a:pPr>
            <a:r>
              <a:rPr lang="es-MX" sz="1800" dirty="0"/>
              <a:t>Consolidar la </a:t>
            </a:r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gobernanza regional</a:t>
            </a:r>
            <a:r>
              <a:rPr lang="es-MX" sz="1800" dirty="0"/>
              <a:t> para afrontar los retos asociados al cambio climático.</a:t>
            </a:r>
          </a:p>
          <a:p>
            <a:pPr marL="600075" lvl="1" indent="-257175" algn="just">
              <a:buFontTx/>
              <a:buChar char="-"/>
            </a:pPr>
            <a:r>
              <a:rPr lang="es-MX" sz="1800" dirty="0"/>
              <a:t>Diseñar </a:t>
            </a:r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estrategias de adaptación y mitigación</a:t>
            </a:r>
            <a:r>
              <a:rPr lang="es-MX" sz="1800" dirty="0"/>
              <a:t> al cambio climático (Impacto Regional)</a:t>
            </a:r>
          </a:p>
          <a:p>
            <a:pPr marL="600075" lvl="1" indent="-257175" algn="just">
              <a:buFontTx/>
              <a:buChar char="-"/>
            </a:pPr>
            <a:r>
              <a:rPr lang="es-MX" sz="1800" dirty="0"/>
              <a:t>Sensibilizar, educar y comunicar a los diversos  actores de la Región Central.</a:t>
            </a:r>
            <a:endParaRPr lang="es-MX" sz="1800" b="1" dirty="0"/>
          </a:p>
          <a:p>
            <a:pPr marL="557213" lvl="2" indent="-257175"/>
            <a:endParaRPr lang="es-CO" sz="1350" dirty="0">
              <a:latin typeface="Century Gothic" panose="020B0502020202020204" pitchFamily="34" charset="0"/>
            </a:endParaRPr>
          </a:p>
          <a:p>
            <a:pPr marL="257175" lvl="1" indent="-257175">
              <a:buFont typeface="Arial" panose="020B0604020202020204" pitchFamily="34" charset="0"/>
              <a:buChar char="•"/>
            </a:pPr>
            <a:endParaRPr lang="es-CO" sz="1650" dirty="0">
              <a:latin typeface="Century Gothic" panose="020B0502020202020204" pitchFamily="34" charset="0"/>
            </a:endParaRPr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Heptágono 3"/>
          <p:cNvSpPr/>
          <p:nvPr/>
        </p:nvSpPr>
        <p:spPr>
          <a:xfrm>
            <a:off x="1242873" y="1063228"/>
            <a:ext cx="486054" cy="428402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 dirty="0"/>
              <a:t>C1</a:t>
            </a:r>
            <a:endParaRPr lang="es-ES" b="1" dirty="0"/>
          </a:p>
        </p:txBody>
      </p:sp>
      <p:sp>
        <p:nvSpPr>
          <p:cNvPr id="7" name="Heptágono 6"/>
          <p:cNvSpPr/>
          <p:nvPr/>
        </p:nvSpPr>
        <p:spPr>
          <a:xfrm>
            <a:off x="1242873" y="2845426"/>
            <a:ext cx="486054" cy="428402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 dirty="0"/>
              <a:t>C2</a:t>
            </a:r>
            <a:endParaRPr lang="es-ES" b="1" dirty="0"/>
          </a:p>
        </p:txBody>
      </p:sp>
      <p:grpSp>
        <p:nvGrpSpPr>
          <p:cNvPr id="10" name="Grupo 9"/>
          <p:cNvGrpSpPr/>
          <p:nvPr/>
        </p:nvGrpSpPr>
        <p:grpSpPr>
          <a:xfrm>
            <a:off x="973991" y="227108"/>
            <a:ext cx="7768226" cy="469934"/>
            <a:chOff x="39437" y="633708"/>
            <a:chExt cx="3944719" cy="796312"/>
          </a:xfrm>
          <a:scene3d>
            <a:camera prst="orthographicFront"/>
            <a:lightRig rig="flat" dir="t"/>
          </a:scene3d>
        </p:grpSpPr>
        <p:sp>
          <p:nvSpPr>
            <p:cNvPr id="11" name="Rectángulo redondeado 10"/>
            <p:cNvSpPr/>
            <p:nvPr/>
          </p:nvSpPr>
          <p:spPr>
            <a:xfrm>
              <a:off x="39437" y="633708"/>
              <a:ext cx="3944719" cy="796312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78310" y="672581"/>
              <a:ext cx="3866973" cy="7185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5530" tIns="0" rIns="10553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000" b="1" dirty="0" smtClean="0">
                  <a:solidFill>
                    <a:schemeClr val="tx1"/>
                  </a:solidFill>
                </a:rPr>
                <a:t>MODELO DE GESTION INTERINSTITUCIONAL DE CAMBIO CLIMATICO</a:t>
              </a:r>
              <a:endParaRPr lang="es-CO" sz="2000" b="1" kern="1200" dirty="0"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4731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Plantillas-PowerPoint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"/>
          <a:stretch/>
        </p:blipFill>
        <p:spPr>
          <a:xfrm>
            <a:off x="0" y="0"/>
            <a:ext cx="9158112" cy="5168616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973991" y="227108"/>
            <a:ext cx="7768226" cy="469934"/>
            <a:chOff x="39437" y="633708"/>
            <a:chExt cx="3944719" cy="796312"/>
          </a:xfrm>
          <a:scene3d>
            <a:camera prst="orthographicFront"/>
            <a:lightRig rig="flat" dir="t"/>
          </a:scene3d>
        </p:grpSpPr>
        <p:sp>
          <p:nvSpPr>
            <p:cNvPr id="9" name="Rectángulo redondeado 8"/>
            <p:cNvSpPr/>
            <p:nvPr/>
          </p:nvSpPr>
          <p:spPr>
            <a:xfrm>
              <a:off x="39437" y="633708"/>
              <a:ext cx="3944719" cy="796312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78310" y="672581"/>
              <a:ext cx="3866973" cy="7185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5530" tIns="0" rIns="10553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000" b="1" dirty="0" smtClean="0">
                  <a:solidFill>
                    <a:schemeClr val="tx1"/>
                  </a:solidFill>
                </a:rPr>
                <a:t>MODELO REGIONAL DE PSA</a:t>
              </a:r>
              <a:endParaRPr lang="es-CO" sz="2000" b="1" kern="120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6" name="6 CuadroTexto"/>
          <p:cNvSpPr txBox="1"/>
          <p:nvPr/>
        </p:nvSpPr>
        <p:spPr>
          <a:xfrm>
            <a:off x="261960" y="1187093"/>
            <a:ext cx="82135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Myriad Pro"/>
                <a:cs typeface="Myriad Pro"/>
              </a:rPr>
              <a:t>PROPOSITOS GENERALES DEL MODELO:</a:t>
            </a:r>
          </a:p>
          <a:p>
            <a:endParaRPr lang="es-MX" sz="2000" b="1" dirty="0" smtClean="0">
              <a:latin typeface="Myriad Pro"/>
              <a:cs typeface="Myriad Pro"/>
            </a:endParaRPr>
          </a:p>
          <a:p>
            <a:pPr marL="457200" indent="-457200" algn="just">
              <a:buFont typeface="+mj-ea"/>
              <a:buAutoNum type="circleNumDbPlain"/>
            </a:pPr>
            <a:r>
              <a:rPr lang="es-MX" sz="2000" b="1" dirty="0" smtClean="0">
                <a:solidFill>
                  <a:srgbClr val="1F497D"/>
                </a:solidFill>
                <a:latin typeface="Myriad Pro"/>
                <a:cs typeface="Myriad Pro"/>
              </a:rPr>
              <a:t>Recurso Hídrico - - - Regulación Hídrica.</a:t>
            </a:r>
          </a:p>
          <a:p>
            <a:pPr marL="457200" indent="-457200" algn="just">
              <a:buFont typeface="+mj-ea"/>
              <a:buAutoNum type="circleNumDbPlain"/>
            </a:pPr>
            <a:endParaRPr lang="es-MX" sz="2000" b="1" dirty="0">
              <a:solidFill>
                <a:srgbClr val="1F497D"/>
              </a:solidFill>
              <a:latin typeface="Myriad Pro"/>
              <a:cs typeface="Myriad Pro"/>
            </a:endParaRPr>
          </a:p>
          <a:p>
            <a:pPr marL="457200" indent="-457200" algn="just">
              <a:buFont typeface="+mj-ea"/>
              <a:buAutoNum type="circleNumDbPlain"/>
            </a:pPr>
            <a:endParaRPr lang="es-MX" sz="2000" b="1" dirty="0" smtClean="0">
              <a:solidFill>
                <a:srgbClr val="1F497D"/>
              </a:solidFill>
              <a:latin typeface="Myriad Pro"/>
              <a:cs typeface="Myriad Pro"/>
            </a:endParaRPr>
          </a:p>
          <a:p>
            <a:pPr marL="457200" indent="-457200" algn="just">
              <a:buFont typeface="+mj-ea"/>
              <a:buAutoNum type="circleNumDbPlain"/>
            </a:pPr>
            <a:r>
              <a:rPr lang="es-MX" sz="2000" b="1" dirty="0" smtClean="0">
                <a:solidFill>
                  <a:srgbClr val="1F497D"/>
                </a:solidFill>
                <a:latin typeface="Myriad Pro"/>
                <a:cs typeface="Myriad Pro"/>
              </a:rPr>
              <a:t>Escenarios de cambio climático – ENA 2014.</a:t>
            </a:r>
          </a:p>
          <a:p>
            <a:pPr marL="457200" indent="-457200" algn="just">
              <a:buFont typeface="+mj-ea"/>
              <a:buAutoNum type="circleNumDbPlain"/>
            </a:pPr>
            <a:endParaRPr lang="es-MX" sz="2000" b="1" dirty="0">
              <a:solidFill>
                <a:srgbClr val="1F497D"/>
              </a:solidFill>
              <a:latin typeface="Myriad Pro"/>
              <a:cs typeface="Myriad Pro"/>
            </a:endParaRPr>
          </a:p>
          <a:p>
            <a:pPr marL="457200" indent="-457200" algn="just">
              <a:buFont typeface="+mj-ea"/>
              <a:buAutoNum type="circleNumDbPlain"/>
            </a:pPr>
            <a:endParaRPr lang="es-MX" sz="2000" b="1" dirty="0" smtClean="0">
              <a:solidFill>
                <a:srgbClr val="1F497D"/>
              </a:solidFill>
              <a:latin typeface="Myriad Pro"/>
              <a:cs typeface="Myriad Pro"/>
            </a:endParaRPr>
          </a:p>
          <a:p>
            <a:pPr marL="457200" indent="-457200" algn="just">
              <a:buFont typeface="+mj-ea"/>
              <a:buAutoNum type="circleNumDbPlain"/>
            </a:pPr>
            <a:r>
              <a:rPr lang="es-MX" sz="2000" b="1" dirty="0" smtClean="0">
                <a:solidFill>
                  <a:srgbClr val="1F497D"/>
                </a:solidFill>
                <a:latin typeface="Myriad Pro"/>
                <a:cs typeface="Myriad Pro"/>
              </a:rPr>
              <a:t>Posibilidad Recursos Públicos y Privados.</a:t>
            </a:r>
          </a:p>
          <a:p>
            <a:pPr marL="457200" indent="-457200" algn="just">
              <a:buFont typeface="+mj-ea"/>
              <a:buAutoNum type="circleNumDbPlain"/>
            </a:pPr>
            <a:endParaRPr lang="es-MX" sz="2000" b="1" dirty="0">
              <a:solidFill>
                <a:srgbClr val="1F497D"/>
              </a:solidFill>
              <a:latin typeface="Myriad Pro"/>
              <a:cs typeface="Myriad Pro"/>
            </a:endParaRPr>
          </a:p>
          <a:p>
            <a:pPr marL="457200" indent="-457200" algn="just">
              <a:buFont typeface="+mj-ea"/>
              <a:buAutoNum type="circleNumDbPlain"/>
            </a:pPr>
            <a:endParaRPr lang="es-MX" sz="2000" b="1" dirty="0" smtClean="0">
              <a:solidFill>
                <a:srgbClr val="1F497D"/>
              </a:solidFill>
              <a:latin typeface="Myriad Pro"/>
              <a:cs typeface="Myriad Pro"/>
            </a:endParaRPr>
          </a:p>
          <a:p>
            <a:pPr marL="457200" indent="-457200" algn="just">
              <a:buFont typeface="+mj-ea"/>
              <a:buAutoNum type="circleNumDbPlain"/>
            </a:pPr>
            <a:r>
              <a:rPr lang="es-MX" sz="2000" b="1" dirty="0" smtClean="0">
                <a:solidFill>
                  <a:schemeClr val="bg1"/>
                </a:solidFill>
                <a:latin typeface="Myriad Pro"/>
                <a:cs typeface="Myriad Pro"/>
              </a:rPr>
              <a:t>Combinación Plataformas Exitosas en el País y Experiencias Internacionales.</a:t>
            </a:r>
            <a:endParaRPr lang="es-MX" sz="2000" b="1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8525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agen 5" descr="Plantillas-PowerPoi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"/>
          <a:stretch>
            <a:fillRect/>
          </a:stretch>
        </p:blipFill>
        <p:spPr bwMode="auto">
          <a:xfrm>
            <a:off x="0" y="0"/>
            <a:ext cx="9158288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Imagen 6" descr="Rape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t="8958" r="15625" b="7321"/>
          <a:stretch>
            <a:fillRect/>
          </a:stretch>
        </p:blipFill>
        <p:spPr bwMode="auto">
          <a:xfrm>
            <a:off x="2005013" y="987425"/>
            <a:ext cx="4041775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lantillas-PowerPoint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"/>
          <a:stretch/>
        </p:blipFill>
        <p:spPr>
          <a:xfrm>
            <a:off x="0" y="1"/>
            <a:ext cx="9158112" cy="516861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72335" y="1542043"/>
            <a:ext cx="7421078" cy="3085458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742950" lvl="1" indent="-285750">
              <a:buFont typeface="Wingdings" charset="2"/>
              <a:buChar char="q"/>
            </a:pPr>
            <a:r>
              <a:rPr lang="es-ES" sz="1600" dirty="0">
                <a:latin typeface="Myriad Pro"/>
                <a:cs typeface="Myriad Pro"/>
              </a:rPr>
              <a:t>Primer </a:t>
            </a:r>
            <a:r>
              <a:rPr lang="es-ES" sz="1600" b="1" dirty="0">
                <a:solidFill>
                  <a:srgbClr val="1F497D"/>
                </a:solidFill>
                <a:latin typeface="Myriad Pro"/>
                <a:cs typeface="Myriad Pro"/>
              </a:rPr>
              <a:t>esquema asociativo </a:t>
            </a:r>
            <a:r>
              <a:rPr lang="es-ES" sz="1600" b="1" dirty="0" err="1">
                <a:solidFill>
                  <a:srgbClr val="1F497D"/>
                </a:solidFill>
                <a:latin typeface="Myriad Pro"/>
                <a:cs typeface="Myriad Pro"/>
              </a:rPr>
              <a:t>supradepartamental</a:t>
            </a:r>
            <a:r>
              <a:rPr lang="es-ES" sz="1600" dirty="0">
                <a:solidFill>
                  <a:srgbClr val="1F497D"/>
                </a:solidFill>
                <a:latin typeface="Myriad Pro"/>
                <a:cs typeface="Myriad Pro"/>
              </a:rPr>
              <a:t> </a:t>
            </a:r>
            <a:r>
              <a:rPr lang="es-ES" sz="1600" dirty="0">
                <a:latin typeface="Myriad Pro"/>
                <a:cs typeface="Myriad Pro"/>
              </a:rPr>
              <a:t>que existe en </a:t>
            </a:r>
            <a:r>
              <a:rPr lang="es-ES" sz="1600" dirty="0" smtClean="0">
                <a:latin typeface="Myriad Pro"/>
                <a:cs typeface="Myriad Pro"/>
              </a:rPr>
              <a:t>Colombia</a:t>
            </a:r>
            <a:endParaRPr lang="es-ES" sz="1600" dirty="0">
              <a:latin typeface="Myriad Pro"/>
              <a:cs typeface="Myriad Pro"/>
            </a:endParaRPr>
          </a:p>
          <a:p>
            <a:pPr marL="742950" lvl="1" indent="-285750">
              <a:buFont typeface="Wingdings" charset="2"/>
              <a:buChar char="q"/>
            </a:pPr>
            <a:r>
              <a:rPr lang="es-ES" sz="1600" b="1" dirty="0" smtClean="0">
                <a:solidFill>
                  <a:srgbClr val="1F497D"/>
                </a:solidFill>
                <a:latin typeface="Myriad Pro"/>
                <a:cs typeface="Myriad Pro"/>
              </a:rPr>
              <a:t>Agenda estratégica para el Desarrollo </a:t>
            </a:r>
            <a:r>
              <a:rPr lang="es-ES" sz="1600" dirty="0" smtClean="0">
                <a:latin typeface="Myriad Pro"/>
                <a:cs typeface="Myriad Pro"/>
              </a:rPr>
              <a:t>territorial del centro del país</a:t>
            </a:r>
          </a:p>
          <a:p>
            <a:pPr marL="742950" lvl="1" indent="-285750">
              <a:buFont typeface="Wingdings" charset="2"/>
              <a:buChar char="q"/>
            </a:pPr>
            <a:r>
              <a:rPr lang="es-ES" sz="1600" b="1" dirty="0" smtClean="0">
                <a:solidFill>
                  <a:srgbClr val="1F497D"/>
                </a:solidFill>
                <a:latin typeface="Myriad Pro"/>
                <a:cs typeface="Myriad Pro"/>
              </a:rPr>
              <a:t>Autoridad administrativa </a:t>
            </a:r>
            <a:r>
              <a:rPr lang="es-ES" sz="1600" dirty="0" smtClean="0">
                <a:latin typeface="Myriad Pro"/>
                <a:cs typeface="Myriad Pro"/>
              </a:rPr>
              <a:t>de carácter regional</a:t>
            </a:r>
          </a:p>
          <a:p>
            <a:pPr lvl="1"/>
            <a:endParaRPr lang="es-ES" sz="1600" dirty="0" smtClean="0">
              <a:latin typeface="Myriad Pro"/>
              <a:cs typeface="Myriad Pro"/>
            </a:endParaRPr>
          </a:p>
          <a:p>
            <a:pPr algn="just"/>
            <a:r>
              <a:rPr lang="es-ES" sz="2000" dirty="0" smtClean="0">
                <a:solidFill>
                  <a:srgbClr val="1F497D"/>
                </a:solidFill>
                <a:latin typeface="Myriad Pro"/>
                <a:cs typeface="Myriad Pro"/>
              </a:rPr>
              <a:t>        ¿Cuál es su tarea principal?</a:t>
            </a:r>
          </a:p>
          <a:p>
            <a:pPr algn="just"/>
            <a:endParaRPr lang="es-ES" sz="1600" dirty="0" smtClean="0">
              <a:solidFill>
                <a:srgbClr val="1F497D"/>
              </a:solidFill>
              <a:latin typeface="Myriad Pro"/>
              <a:cs typeface="Myriad Pro"/>
            </a:endParaRPr>
          </a:p>
          <a:p>
            <a:pPr lvl="1">
              <a:buFont typeface="Wingdings" charset="2"/>
              <a:buChar char="q"/>
            </a:pPr>
            <a:r>
              <a:rPr lang="es-ES" sz="1600" dirty="0" smtClean="0">
                <a:solidFill>
                  <a:schemeClr val="tx2"/>
                </a:solidFill>
                <a:latin typeface="Myriad Pro"/>
                <a:cs typeface="Myriad Pro"/>
              </a:rPr>
              <a:t>Planear: </a:t>
            </a:r>
            <a:r>
              <a:rPr lang="es-ES" sz="1600" dirty="0" smtClean="0">
                <a:latin typeface="Myriad Pro"/>
                <a:cs typeface="Myriad Pro"/>
              </a:rPr>
              <a:t>planeación conjunta de la región.</a:t>
            </a:r>
          </a:p>
          <a:p>
            <a:pPr lvl="1">
              <a:buFont typeface="Wingdings" charset="2"/>
              <a:buChar char="q"/>
            </a:pPr>
            <a:r>
              <a:rPr lang="es-ES" sz="1600" dirty="0" smtClean="0">
                <a:solidFill>
                  <a:srgbClr val="1F497D"/>
                </a:solidFill>
                <a:latin typeface="Myriad Pro"/>
                <a:cs typeface="Myriad Pro"/>
              </a:rPr>
              <a:t>Articular</a:t>
            </a:r>
            <a:r>
              <a:rPr lang="es-ES" sz="1600" dirty="0" smtClean="0">
                <a:latin typeface="Myriad Pro"/>
                <a:cs typeface="Myriad Pro"/>
              </a:rPr>
              <a:t>: horizontal y vertical, publico y privado, entre sectores.</a:t>
            </a:r>
          </a:p>
          <a:p>
            <a:pPr lvl="1">
              <a:buFont typeface="Wingdings" charset="2"/>
              <a:buChar char="q"/>
            </a:pPr>
            <a:r>
              <a:rPr lang="es-ES" sz="1600" dirty="0" smtClean="0">
                <a:solidFill>
                  <a:srgbClr val="1F497D"/>
                </a:solidFill>
                <a:latin typeface="Myriad Pro"/>
                <a:cs typeface="Myriad Pro"/>
              </a:rPr>
              <a:t>Focalizar</a:t>
            </a:r>
            <a:r>
              <a:rPr lang="es-ES" sz="1600" dirty="0" smtClean="0">
                <a:latin typeface="Myriad Pro"/>
                <a:cs typeface="Myriad Pro"/>
              </a:rPr>
              <a:t>: hechos regionales y proyectos estratégicos conjuntos.</a:t>
            </a:r>
          </a:p>
          <a:p>
            <a:pPr marL="742950" lvl="1" indent="-285750">
              <a:buFont typeface="Wingdings" charset="2"/>
              <a:buChar char="q"/>
            </a:pPr>
            <a:endParaRPr lang="es-ES" sz="1600" dirty="0" smtClean="0">
              <a:latin typeface="Myriad Pro"/>
              <a:cs typeface="Myriad Pro"/>
            </a:endParaRPr>
          </a:p>
          <a:p>
            <a:pPr lvl="1"/>
            <a:endParaRPr lang="es-ES" sz="1600" dirty="0" smtClean="0">
              <a:latin typeface="Myriad Pro"/>
              <a:cs typeface="Myriad Pro"/>
            </a:endParaRPr>
          </a:p>
          <a:p>
            <a:pPr lvl="1"/>
            <a:endParaRPr lang="es-ES" sz="1600" dirty="0">
              <a:latin typeface="Myriad Pro"/>
              <a:cs typeface="Myriad Pro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-14111" y="697901"/>
            <a:ext cx="9172224" cy="76943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s-ES" sz="4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cs typeface="Myriad Pro"/>
              </a:rPr>
              <a:t>¿Qué es la </a:t>
            </a:r>
            <a:r>
              <a:rPr lang="es-ES" sz="44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cs typeface="Myriad Pro"/>
              </a:rPr>
              <a:t>RAPE </a:t>
            </a:r>
            <a:r>
              <a:rPr lang="es-ES" sz="4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cs typeface="Myriad Pro"/>
              </a:rPr>
              <a:t>Región Central? 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824" y="2148402"/>
            <a:ext cx="2102616" cy="1051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64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123" y="-67275"/>
            <a:ext cx="9239639" cy="523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2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lantillas-PowerPoint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"/>
          <a:stretch/>
        </p:blipFill>
        <p:spPr>
          <a:xfrm>
            <a:off x="0" y="1"/>
            <a:ext cx="9158112" cy="516861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-136710" y="393632"/>
            <a:ext cx="9403307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s-ES" sz="44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cs typeface="Myriad Pro"/>
              </a:rPr>
              <a:t>La agenda Regional</a:t>
            </a:r>
          </a:p>
        </p:txBody>
      </p:sp>
      <p:pic>
        <p:nvPicPr>
          <p:cNvPr id="2" name="Imagen 1" descr="RAPE-beneficios-1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1"/>
          <a:stretch/>
        </p:blipFill>
        <p:spPr>
          <a:xfrm>
            <a:off x="0" y="0"/>
            <a:ext cx="9158112" cy="527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3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25430"/>
            <a:ext cx="1372493" cy="146104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  <a:extLst/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1979712" y="2245736"/>
            <a:ext cx="4993337" cy="895648"/>
          </a:xfrm>
          <a:prstGeom prst="rect">
            <a:avLst/>
          </a:prstGeom>
        </p:spPr>
        <p:txBody>
          <a:bodyPr anchor="b"/>
          <a:lstStyle/>
          <a:p>
            <a:pPr>
              <a:defRPr/>
            </a:pPr>
            <a:r>
              <a:rPr lang="es-CO" sz="225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>
              <a:defRPr/>
            </a:pPr>
            <a:r>
              <a:rPr lang="es-CO" sz="225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Eje de Sostenibilidad Ecosistemica y manejo de Riesgos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979712" y="3287019"/>
            <a:ext cx="4835758" cy="1007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1050" b="1" dirty="0">
                <a:solidFill>
                  <a:schemeClr val="bg1">
                    <a:lumMod val="50000"/>
                  </a:schemeClr>
                </a:solidFill>
              </a:rPr>
              <a:t>Equipo Región Central</a:t>
            </a:r>
          </a:p>
          <a:p>
            <a:pPr>
              <a:defRPr/>
            </a:pPr>
            <a:r>
              <a:rPr lang="es-CO" sz="1050" dirty="0">
                <a:solidFill>
                  <a:schemeClr val="bg1">
                    <a:lumMod val="50000"/>
                  </a:schemeClr>
                </a:solidFill>
              </a:rPr>
              <a:t>Carlos Alexander Barragan P _ Coordinador Eje Sostenibilidad Ecosistemica y manejo de Riesgos</a:t>
            </a:r>
          </a:p>
          <a:p>
            <a:pPr>
              <a:defRPr/>
            </a:pPr>
            <a:endParaRPr lang="es-CO" sz="1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</a:rPr>
              <a:t>Bogotá - Cundinamarca, Noviembre de 2015</a:t>
            </a:r>
            <a:endParaRPr lang="es-CO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9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1" b="77127"/>
          <a:stretch/>
        </p:blipFill>
        <p:spPr>
          <a:xfrm>
            <a:off x="0" y="19483"/>
            <a:ext cx="9143999" cy="1200150"/>
          </a:xfrm>
          <a:prstGeom prst="rect">
            <a:avLst/>
          </a:prstGeom>
        </p:spPr>
      </p:pic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4889262" y="132592"/>
            <a:ext cx="1705502" cy="107721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b="1" dirty="0">
                <a:solidFill>
                  <a:srgbClr val="FFC000"/>
                </a:solidFill>
                <a:cs typeface="Arial" charset="0"/>
              </a:rPr>
              <a:t>Sustentabilidad ecosistémica y manejo de riesgos</a:t>
            </a:r>
          </a:p>
        </p:txBody>
      </p:sp>
      <p:sp>
        <p:nvSpPr>
          <p:cNvPr id="6" name="5 Rectángulo"/>
          <p:cNvSpPr/>
          <p:nvPr/>
        </p:nvSpPr>
        <p:spPr>
          <a:xfrm flipH="1">
            <a:off x="1169622" y="642938"/>
            <a:ext cx="74231" cy="3857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13"/>
          </a:p>
        </p:txBody>
      </p:sp>
      <p:sp>
        <p:nvSpPr>
          <p:cNvPr id="3" name="Rectángulo 2"/>
          <p:cNvSpPr/>
          <p:nvPr/>
        </p:nvSpPr>
        <p:spPr>
          <a:xfrm>
            <a:off x="-1" y="1200150"/>
            <a:ext cx="9143999" cy="3943350"/>
          </a:xfrm>
          <a:prstGeom prst="rect">
            <a:avLst/>
          </a:prstGeom>
          <a:gradFill flip="none" rotWithShape="1">
            <a:gsLst>
              <a:gs pos="77876">
                <a:schemeClr val="tx1"/>
              </a:gs>
              <a:gs pos="48000">
                <a:schemeClr val="tx1"/>
              </a:gs>
              <a:gs pos="0">
                <a:schemeClr val="accent2">
                  <a:lumMod val="97000"/>
                  <a:lumOff val="3000"/>
                </a:schemeClr>
              </a:gs>
              <a:gs pos="4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6449472"/>
              </p:ext>
            </p:extLst>
          </p:nvPr>
        </p:nvGraphicFramePr>
        <p:xfrm>
          <a:off x="568036" y="1361515"/>
          <a:ext cx="8298873" cy="3570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34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Plantillas-PowerPoint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"/>
          <a:stretch/>
        </p:blipFill>
        <p:spPr>
          <a:xfrm>
            <a:off x="0" y="0"/>
            <a:ext cx="9158112" cy="5168616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1001701" y="185543"/>
            <a:ext cx="4641273" cy="469934"/>
            <a:chOff x="39437" y="633708"/>
            <a:chExt cx="3944719" cy="796312"/>
          </a:xfrm>
          <a:scene3d>
            <a:camera prst="orthographicFront"/>
            <a:lightRig rig="flat" dir="t"/>
          </a:scene3d>
        </p:grpSpPr>
        <p:sp>
          <p:nvSpPr>
            <p:cNvPr id="9" name="Rectángulo redondeado 8"/>
            <p:cNvSpPr/>
            <p:nvPr/>
          </p:nvSpPr>
          <p:spPr>
            <a:xfrm>
              <a:off x="39437" y="633708"/>
              <a:ext cx="3944719" cy="796312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78310" y="672581"/>
              <a:ext cx="3866973" cy="7185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5530" tIns="0" rIns="10553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000" b="1" kern="1200" dirty="0" smtClean="0">
                  <a:solidFill>
                    <a:schemeClr val="tx1"/>
                  </a:solidFill>
                  <a:effectLst/>
                </a:rPr>
                <a:t>PROYECTO REGIONAL DE PARAMOS</a:t>
              </a:r>
              <a:endParaRPr lang="es-CO" sz="2000" b="1" kern="1200" dirty="0">
                <a:solidFill>
                  <a:schemeClr val="tx1"/>
                </a:solidFill>
                <a:effectLst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8599" r="6584"/>
          <a:stretch/>
        </p:blipFill>
        <p:spPr>
          <a:xfrm>
            <a:off x="0" y="678417"/>
            <a:ext cx="9158112" cy="446508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t="4695" r="21848" b="11174"/>
          <a:stretch/>
        </p:blipFill>
        <p:spPr>
          <a:xfrm>
            <a:off x="4696691" y="2701635"/>
            <a:ext cx="1634836" cy="115155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3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Plantillas-PowerPoint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"/>
          <a:stretch/>
        </p:blipFill>
        <p:spPr>
          <a:xfrm>
            <a:off x="-50270" y="-25116"/>
            <a:ext cx="9158112" cy="5168616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1001701" y="185543"/>
            <a:ext cx="4641273" cy="469934"/>
            <a:chOff x="39437" y="633708"/>
            <a:chExt cx="3944719" cy="796312"/>
          </a:xfrm>
          <a:scene3d>
            <a:camera prst="orthographicFront"/>
            <a:lightRig rig="flat" dir="t"/>
          </a:scene3d>
        </p:grpSpPr>
        <p:sp>
          <p:nvSpPr>
            <p:cNvPr id="9" name="Rectángulo redondeado 8"/>
            <p:cNvSpPr/>
            <p:nvPr/>
          </p:nvSpPr>
          <p:spPr>
            <a:xfrm>
              <a:off x="39437" y="633708"/>
              <a:ext cx="3944719" cy="796312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78310" y="672581"/>
              <a:ext cx="3866973" cy="7185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5530" tIns="0" rIns="10553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000" b="1" kern="1200" dirty="0" smtClean="0">
                  <a:solidFill>
                    <a:schemeClr val="tx1"/>
                  </a:solidFill>
                  <a:effectLst/>
                </a:rPr>
                <a:t>PROYECTO REGIONAL DE PARAMOS</a:t>
              </a:r>
              <a:endParaRPr lang="es-CO" sz="2000" b="1" kern="1200" dirty="0">
                <a:solidFill>
                  <a:schemeClr val="tx1"/>
                </a:solidFill>
                <a:effectLst/>
              </a:endParaRPr>
            </a:p>
          </p:txBody>
        </p:sp>
      </p:grp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050161869"/>
              </p:ext>
            </p:extLst>
          </p:nvPr>
        </p:nvGraphicFramePr>
        <p:xfrm>
          <a:off x="162955" y="678417"/>
          <a:ext cx="4379686" cy="452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3403136434"/>
              </p:ext>
            </p:extLst>
          </p:nvPr>
        </p:nvGraphicFramePr>
        <p:xfrm>
          <a:off x="4588379" y="420508"/>
          <a:ext cx="4403222" cy="2378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715234611"/>
              </p:ext>
            </p:extLst>
          </p:nvPr>
        </p:nvGraphicFramePr>
        <p:xfrm>
          <a:off x="4542642" y="961012"/>
          <a:ext cx="4639229" cy="3464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909481287"/>
              </p:ext>
            </p:extLst>
          </p:nvPr>
        </p:nvGraphicFramePr>
        <p:xfrm>
          <a:off x="4542642" y="2047622"/>
          <a:ext cx="4365832" cy="3401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4896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Plantillas-PowerPoint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"/>
          <a:stretch/>
        </p:blipFill>
        <p:spPr>
          <a:xfrm>
            <a:off x="0" y="0"/>
            <a:ext cx="9158112" cy="5168616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1001701" y="185543"/>
            <a:ext cx="4641273" cy="469934"/>
            <a:chOff x="39437" y="633708"/>
            <a:chExt cx="3944719" cy="796312"/>
          </a:xfrm>
          <a:scene3d>
            <a:camera prst="orthographicFront"/>
            <a:lightRig rig="flat" dir="t"/>
          </a:scene3d>
        </p:grpSpPr>
        <p:sp>
          <p:nvSpPr>
            <p:cNvPr id="9" name="Rectángulo redondeado 8"/>
            <p:cNvSpPr/>
            <p:nvPr/>
          </p:nvSpPr>
          <p:spPr>
            <a:xfrm>
              <a:off x="39437" y="633708"/>
              <a:ext cx="3944719" cy="796312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78310" y="672581"/>
              <a:ext cx="3866973" cy="7185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5530" tIns="0" rIns="10553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000" b="1" kern="1200" dirty="0" smtClean="0">
                  <a:solidFill>
                    <a:schemeClr val="tx1"/>
                  </a:solidFill>
                  <a:effectLst/>
                </a:rPr>
                <a:t>EVALUACION REGIONAL DEL AGUA</a:t>
              </a:r>
              <a:endParaRPr lang="es-CO" sz="2000" b="1" kern="120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3" name="6 CuadroTexto"/>
          <p:cNvSpPr txBox="1"/>
          <p:nvPr/>
        </p:nvSpPr>
        <p:spPr>
          <a:xfrm>
            <a:off x="261960" y="1046253"/>
            <a:ext cx="82135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romanUcPeriod"/>
            </a:pPr>
            <a:r>
              <a:rPr lang="es-MX" sz="2000" b="1" dirty="0" smtClean="0">
                <a:solidFill>
                  <a:srgbClr val="1F497D"/>
                </a:solidFill>
                <a:latin typeface="Myriad Pro"/>
                <a:cs typeface="Myriad Pro"/>
              </a:rPr>
              <a:t>Estructuración de un proyecto Regional que me indique que significa en términos Operativos, técnicos, financieros desarrollar la ERA. </a:t>
            </a:r>
          </a:p>
          <a:p>
            <a:pPr marL="514350" indent="-514350" algn="just">
              <a:buFont typeface="+mj-lt"/>
              <a:buAutoNum type="romanUcPeriod"/>
            </a:pPr>
            <a:endParaRPr lang="es-MX" sz="2000" b="1" dirty="0" smtClean="0">
              <a:solidFill>
                <a:srgbClr val="1F497D"/>
              </a:solidFill>
              <a:latin typeface="Myriad Pro"/>
              <a:cs typeface="Myriad Pro"/>
            </a:endParaRPr>
          </a:p>
          <a:p>
            <a:pPr marL="514350" indent="-514350" algn="just">
              <a:buFont typeface="+mj-lt"/>
              <a:buAutoNum type="romanUcPeriod"/>
            </a:pPr>
            <a:r>
              <a:rPr lang="es-MX" sz="2000" b="1" dirty="0" smtClean="0">
                <a:solidFill>
                  <a:srgbClr val="1F497D"/>
                </a:solidFill>
                <a:latin typeface="Myriad Pro"/>
                <a:cs typeface="Myriad Pro"/>
              </a:rPr>
              <a:t>Estudios Línea Base: 1. Calidad. 2. Cantidad. 3 Distribución Espacial. 4. Variación Temporal. 5. Oferta. 6. Demanda. 7. Uso. 8. Riesgos. </a:t>
            </a:r>
            <a:r>
              <a:rPr lang="es-MX" sz="2000" b="1" dirty="0" err="1" smtClean="0">
                <a:solidFill>
                  <a:srgbClr val="1F497D"/>
                </a:solidFill>
                <a:latin typeface="Myriad Pro"/>
                <a:cs typeface="Myriad Pro"/>
              </a:rPr>
              <a:t>Etc</a:t>
            </a:r>
            <a:endParaRPr lang="es-MX" sz="2000" b="1" dirty="0" smtClean="0">
              <a:solidFill>
                <a:srgbClr val="1F497D"/>
              </a:solidFill>
              <a:latin typeface="Myriad Pro"/>
              <a:cs typeface="Myriad Pro"/>
            </a:endParaRPr>
          </a:p>
          <a:p>
            <a:pPr marL="514350" indent="-514350" algn="just">
              <a:buFont typeface="+mj-lt"/>
              <a:buAutoNum type="romanUcPeriod"/>
            </a:pPr>
            <a:endParaRPr lang="es-MX" sz="2000" b="1" dirty="0">
              <a:solidFill>
                <a:srgbClr val="1F497D"/>
              </a:solidFill>
              <a:latin typeface="Myriad Pro"/>
              <a:cs typeface="Myriad Pro"/>
            </a:endParaRPr>
          </a:p>
          <a:p>
            <a:pPr marL="514350" indent="-514350" algn="just">
              <a:buFont typeface="+mj-lt"/>
              <a:buAutoNum type="romanUcPeriod"/>
            </a:pPr>
            <a:r>
              <a:rPr lang="es-MX" sz="2000" b="1" dirty="0" smtClean="0">
                <a:solidFill>
                  <a:srgbClr val="1F497D"/>
                </a:solidFill>
                <a:latin typeface="Myriad Pro"/>
                <a:cs typeface="Myriad Pro"/>
              </a:rPr>
              <a:t>Desarrollo de información adecuada para toma de decisiones.</a:t>
            </a:r>
          </a:p>
          <a:p>
            <a:pPr marL="514350" indent="-514350" algn="just">
              <a:buFont typeface="+mj-lt"/>
              <a:buAutoNum type="romanUcPeriod"/>
            </a:pPr>
            <a:endParaRPr lang="es-MX" sz="2000" b="1" dirty="0">
              <a:solidFill>
                <a:srgbClr val="1F497D"/>
              </a:solidFill>
              <a:latin typeface="Myriad Pro"/>
              <a:cs typeface="Myriad Pro"/>
            </a:endParaRPr>
          </a:p>
          <a:p>
            <a:pPr marL="514350" indent="-514350" algn="just">
              <a:buFont typeface="+mj-lt"/>
              <a:buAutoNum type="romanUcPeriod"/>
            </a:pPr>
            <a:r>
              <a:rPr lang="es-MX" sz="2000" b="1" dirty="0" smtClean="0">
                <a:solidFill>
                  <a:srgbClr val="1F497D"/>
                </a:solidFill>
                <a:latin typeface="Myriad Pro"/>
                <a:cs typeface="Myriad Pro"/>
              </a:rPr>
              <a:t>Complemento al papel de las autoridades Ambientales.</a:t>
            </a:r>
          </a:p>
        </p:txBody>
      </p:sp>
    </p:spTree>
    <p:extLst>
      <p:ext uri="{BB962C8B-B14F-4D97-AF65-F5344CB8AC3E}">
        <p14:creationId xmlns:p14="http://schemas.microsoft.com/office/powerpoint/2010/main" val="37293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2979</TotalTime>
  <Words>616</Words>
  <Application>Microsoft Office PowerPoint</Application>
  <PresentationFormat>Presentación en pantalla (16:9)</PresentationFormat>
  <Paragraphs>96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Calibri</vt:lpstr>
      <vt:lpstr>Century Gothic</vt:lpstr>
      <vt:lpstr>Lucida Sans</vt:lpstr>
      <vt:lpstr>Myriad Pro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COMPONENTES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Alejandra Niño Ortiz</dc:creator>
  <cp:lastModifiedBy>Tecno Evolucion</cp:lastModifiedBy>
  <cp:revision>131</cp:revision>
  <dcterms:created xsi:type="dcterms:W3CDTF">2015-08-27T17:06:47Z</dcterms:created>
  <dcterms:modified xsi:type="dcterms:W3CDTF">2016-03-31T15:24:26Z</dcterms:modified>
</cp:coreProperties>
</file>