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712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5581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225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614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223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950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347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866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3804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6852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214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C384E-3B2D-4528-9C77-3709D817C84B}" type="datetimeFigureOut">
              <a:rPr lang="es-CO" smtClean="0"/>
              <a:t>11/04/2016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AC276-1410-44B0-9E93-ED735CA4E2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420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3263476" y="552857"/>
            <a:ext cx="5935051" cy="4940907"/>
            <a:chOff x="3263476" y="552857"/>
            <a:chExt cx="5935051" cy="4940907"/>
          </a:xfrm>
        </p:grpSpPr>
        <p:grpSp>
          <p:nvGrpSpPr>
            <p:cNvPr id="7" name="Grupo 6"/>
            <p:cNvGrpSpPr/>
            <p:nvPr/>
          </p:nvGrpSpPr>
          <p:grpSpPr>
            <a:xfrm>
              <a:off x="3263476" y="811635"/>
              <a:ext cx="5935051" cy="4682129"/>
              <a:chOff x="3196364" y="766575"/>
              <a:chExt cx="5935051" cy="4682129"/>
            </a:xfrm>
          </p:grpSpPr>
          <p:pic>
            <p:nvPicPr>
              <p:cNvPr id="4" name="Imagen 3"/>
              <p:cNvPicPr/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196364" y="766575"/>
                <a:ext cx="5863745" cy="4413627"/>
              </a:xfrm>
              <a:prstGeom prst="rect">
                <a:avLst/>
              </a:prstGeom>
            </p:spPr>
          </p:pic>
          <p:sp>
            <p:nvSpPr>
              <p:cNvPr id="5" name="CuadroTexto 4"/>
              <p:cNvSpPr txBox="1"/>
              <p:nvPr/>
            </p:nvSpPr>
            <p:spPr>
              <a:xfrm>
                <a:off x="4395829" y="4248376"/>
                <a:ext cx="36911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harsh" dir="t"/>
                </a:scene3d>
                <a:sp3d extrusionH="57150" prstMaterial="matte">
                  <a:bevelT w="63500" h="12700" prst="angle"/>
                  <a:contourClr>
                    <a:schemeClr val="bg1">
                      <a:lumMod val="65000"/>
                    </a:schemeClr>
                  </a:contourClr>
                </a:sp3d>
              </a:bodyPr>
              <a:lstStyle/>
              <a:p>
                <a:pPr algn="ctr"/>
                <a:r>
                  <a:rPr lang="es-CO" sz="2800" b="1" dirty="0">
                    <a:ln/>
                    <a:solidFill>
                      <a:srgbClr val="C00000"/>
                    </a:solidFill>
                  </a:rPr>
                  <a:t>EN CONSTRUCCION </a:t>
                </a:r>
              </a:p>
            </p:txBody>
          </p:sp>
          <p:sp>
            <p:nvSpPr>
              <p:cNvPr id="6" name="CuadroTexto 5"/>
              <p:cNvSpPr txBox="1"/>
              <p:nvPr/>
            </p:nvSpPr>
            <p:spPr>
              <a:xfrm>
                <a:off x="3351400" y="4771596"/>
                <a:ext cx="5780015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O" sz="1200" dirty="0"/>
                  <a:t>NUESTRO EQUIPO DE TRABAJO SE ENCUENTRA ACTUALIZANDO ESTE SITIO WEB</a:t>
                </a:r>
              </a:p>
              <a:p>
                <a:pPr algn="ctr"/>
                <a:endParaRPr lang="es-CO" sz="1400" dirty="0"/>
              </a:p>
              <a:p>
                <a:pPr algn="ctr"/>
                <a:r>
                  <a:rPr lang="es-CO" sz="1200" dirty="0"/>
                  <a:t>¡Gracias por tu visita!</a:t>
                </a:r>
              </a:p>
            </p:txBody>
          </p:sp>
        </p:grpSp>
        <p:sp>
          <p:nvSpPr>
            <p:cNvPr id="8" name="Rectángulo 7"/>
            <p:cNvSpPr/>
            <p:nvPr/>
          </p:nvSpPr>
          <p:spPr>
            <a:xfrm>
              <a:off x="4286773" y="552857"/>
              <a:ext cx="367825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CO" sz="2000" b="1" dirty="0">
                  <a:solidFill>
                    <a:srgbClr val="FFC000"/>
                  </a:solidFill>
                </a:rPr>
                <a:t>TE ESPERAMOS PROXIMAMENTE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061451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21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Jeimy Vargas Cubides</dc:creator>
  <cp:lastModifiedBy>Jeimy Vargas Cubides</cp:lastModifiedBy>
  <cp:revision>4</cp:revision>
  <dcterms:created xsi:type="dcterms:W3CDTF">2016-04-11T16:57:09Z</dcterms:created>
  <dcterms:modified xsi:type="dcterms:W3CDTF">2016-04-11T17:33:28Z</dcterms:modified>
</cp:coreProperties>
</file>