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09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66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399" y="274639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45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0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4417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37162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82883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2286044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743252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320046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65766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75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11"/>
            </a:lvl1pPr>
            <a:lvl2pPr>
              <a:defRPr sz="2358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11"/>
            </a:lvl1pPr>
            <a:lvl2pPr>
              <a:defRPr sz="2358"/>
            </a:lvl2pPr>
            <a:lvl3pPr>
              <a:defRPr sz="1995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68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58" b="1"/>
            </a:lvl1pPr>
            <a:lvl2pPr marL="457209" indent="0">
              <a:buNone/>
              <a:defRPr sz="1995" b="1"/>
            </a:lvl2pPr>
            <a:lvl3pPr marL="914417" indent="0">
              <a:buNone/>
              <a:defRPr sz="1814" b="1"/>
            </a:lvl3pPr>
            <a:lvl4pPr marL="1371626" indent="0">
              <a:buNone/>
              <a:defRPr sz="1632" b="1"/>
            </a:lvl4pPr>
            <a:lvl5pPr marL="1828835" indent="0">
              <a:buNone/>
              <a:defRPr sz="1632" b="1"/>
            </a:lvl5pPr>
            <a:lvl6pPr marL="2286044" indent="0">
              <a:buNone/>
              <a:defRPr sz="1632" b="1"/>
            </a:lvl6pPr>
            <a:lvl7pPr marL="2743252" indent="0">
              <a:buNone/>
              <a:defRPr sz="1632" b="1"/>
            </a:lvl7pPr>
            <a:lvl8pPr marL="3200461" indent="0">
              <a:buNone/>
              <a:defRPr sz="1632" b="1"/>
            </a:lvl8pPr>
            <a:lvl9pPr marL="3657669" indent="0">
              <a:buNone/>
              <a:defRPr sz="1632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6" cy="639762"/>
          </a:xfrm>
        </p:spPr>
        <p:txBody>
          <a:bodyPr anchor="b"/>
          <a:lstStyle>
            <a:lvl1pPr marL="0" indent="0">
              <a:buNone/>
              <a:defRPr sz="2358" b="1"/>
            </a:lvl1pPr>
            <a:lvl2pPr marL="457209" indent="0">
              <a:buNone/>
              <a:defRPr sz="1995" b="1"/>
            </a:lvl2pPr>
            <a:lvl3pPr marL="914417" indent="0">
              <a:buNone/>
              <a:defRPr sz="1814" b="1"/>
            </a:lvl3pPr>
            <a:lvl4pPr marL="1371626" indent="0">
              <a:buNone/>
              <a:defRPr sz="1632" b="1"/>
            </a:lvl4pPr>
            <a:lvl5pPr marL="1828835" indent="0">
              <a:buNone/>
              <a:defRPr sz="1632" b="1"/>
            </a:lvl5pPr>
            <a:lvl6pPr marL="2286044" indent="0">
              <a:buNone/>
              <a:defRPr sz="1632" b="1"/>
            </a:lvl6pPr>
            <a:lvl7pPr marL="2743252" indent="0">
              <a:buNone/>
              <a:defRPr sz="1632" b="1"/>
            </a:lvl7pPr>
            <a:lvl8pPr marL="3200461" indent="0">
              <a:buNone/>
              <a:defRPr sz="1632" b="1"/>
            </a:lvl8pPr>
            <a:lvl9pPr marL="3657669" indent="0">
              <a:buNone/>
              <a:defRPr sz="1632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6" cy="3951288"/>
          </a:xfrm>
        </p:spPr>
        <p:txBody>
          <a:bodyPr/>
          <a:lstStyle>
            <a:lvl1pPr>
              <a:defRPr sz="2358"/>
            </a:lvl1pPr>
            <a:lvl2pPr>
              <a:defRPr sz="1995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82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45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7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174"/>
            </a:lvl1pPr>
            <a:lvl2pPr>
              <a:defRPr sz="2811"/>
            </a:lvl2pPr>
            <a:lvl3pPr>
              <a:defRPr sz="2358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360"/>
            </a:lvl1pPr>
            <a:lvl2pPr marL="457209" indent="0">
              <a:buNone/>
              <a:defRPr sz="1179"/>
            </a:lvl2pPr>
            <a:lvl3pPr marL="914417" indent="0">
              <a:buNone/>
              <a:defRPr sz="997"/>
            </a:lvl3pPr>
            <a:lvl4pPr marL="1371626" indent="0">
              <a:buNone/>
              <a:defRPr sz="907"/>
            </a:lvl4pPr>
            <a:lvl5pPr marL="1828835" indent="0">
              <a:buNone/>
              <a:defRPr sz="907"/>
            </a:lvl5pPr>
            <a:lvl6pPr marL="2286044" indent="0">
              <a:buNone/>
              <a:defRPr sz="907"/>
            </a:lvl6pPr>
            <a:lvl7pPr marL="2743252" indent="0">
              <a:buNone/>
              <a:defRPr sz="907"/>
            </a:lvl7pPr>
            <a:lvl8pPr marL="3200461" indent="0">
              <a:buNone/>
              <a:defRPr sz="907"/>
            </a:lvl8pPr>
            <a:lvl9pPr marL="3657669" indent="0">
              <a:buNone/>
              <a:defRPr sz="90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87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174"/>
            </a:lvl1pPr>
            <a:lvl2pPr marL="457209" indent="0">
              <a:buNone/>
              <a:defRPr sz="2811"/>
            </a:lvl2pPr>
            <a:lvl3pPr marL="914417" indent="0">
              <a:buNone/>
              <a:defRPr sz="2358"/>
            </a:lvl3pPr>
            <a:lvl4pPr marL="1371626" indent="0">
              <a:buNone/>
              <a:defRPr sz="1995"/>
            </a:lvl4pPr>
            <a:lvl5pPr marL="1828835" indent="0">
              <a:buNone/>
              <a:defRPr sz="1995"/>
            </a:lvl5pPr>
            <a:lvl6pPr marL="2286044" indent="0">
              <a:buNone/>
              <a:defRPr sz="1995"/>
            </a:lvl6pPr>
            <a:lvl7pPr marL="2743252" indent="0">
              <a:buNone/>
              <a:defRPr sz="1995"/>
            </a:lvl7pPr>
            <a:lvl8pPr marL="3200461" indent="0">
              <a:buNone/>
              <a:defRPr sz="1995"/>
            </a:lvl8pPr>
            <a:lvl9pPr marL="3657669" indent="0">
              <a:buNone/>
              <a:defRPr sz="1995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0"/>
            </a:lvl1pPr>
            <a:lvl2pPr marL="457209" indent="0">
              <a:buNone/>
              <a:defRPr sz="1179"/>
            </a:lvl2pPr>
            <a:lvl3pPr marL="914417" indent="0">
              <a:buNone/>
              <a:defRPr sz="997"/>
            </a:lvl3pPr>
            <a:lvl4pPr marL="1371626" indent="0">
              <a:buNone/>
              <a:defRPr sz="907"/>
            </a:lvl4pPr>
            <a:lvl5pPr marL="1828835" indent="0">
              <a:buNone/>
              <a:defRPr sz="907"/>
            </a:lvl5pPr>
            <a:lvl6pPr marL="2286044" indent="0">
              <a:buNone/>
              <a:defRPr sz="907"/>
            </a:lvl6pPr>
            <a:lvl7pPr marL="2743252" indent="0">
              <a:buNone/>
              <a:defRPr sz="907"/>
            </a:lvl7pPr>
            <a:lvl8pPr marL="3200461" indent="0">
              <a:buNone/>
              <a:defRPr sz="907"/>
            </a:lvl8pPr>
            <a:lvl9pPr marL="3657669" indent="0">
              <a:buNone/>
              <a:defRPr sz="90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35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100840" tIns="50420" rIns="100840" bIns="504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100840" tIns="50420" rIns="100840" bIns="504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100840" tIns="50420" rIns="100840" bIns="50420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163F-4591-7344-A5BA-0DE4CF6D5F48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0840" tIns="50420" rIns="100840" bIns="50420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100840" tIns="50420" rIns="100840" bIns="50420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A1C9-BBFB-3C44-84EE-63B5561D2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02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9" rtl="0" eaLnBrk="1" latinLnBrk="0" hangingPunct="1">
        <a:spcBef>
          <a:spcPct val="0"/>
        </a:spcBef>
        <a:buNone/>
        <a:defRPr sz="44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6" indent="-342906" algn="l" defTabSz="457209" rtl="0" eaLnBrk="1" latinLnBrk="0" hangingPunct="1">
        <a:spcBef>
          <a:spcPct val="20000"/>
        </a:spcBef>
        <a:buFont typeface="Arial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1pPr>
      <a:lvl2pPr marL="742964" indent="-285755" algn="l" defTabSz="457209" rtl="0" eaLnBrk="1" latinLnBrk="0" hangingPunct="1">
        <a:spcBef>
          <a:spcPct val="20000"/>
        </a:spcBef>
        <a:buFont typeface="Arial"/>
        <a:buChar char="–"/>
        <a:defRPr sz="281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1" indent="-228604" algn="l" defTabSz="457209" rtl="0" eaLnBrk="1" latinLnBrk="0" hangingPunct="1">
        <a:spcBef>
          <a:spcPct val="20000"/>
        </a:spcBef>
        <a:buFont typeface="Arial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1" indent="-228604" algn="l" defTabSz="457209" rtl="0" eaLnBrk="1" latinLnBrk="0" hangingPunct="1">
        <a:spcBef>
          <a:spcPct val="20000"/>
        </a:spcBef>
        <a:buFont typeface="Arial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9" indent="-228604" algn="l" defTabSz="457209" rtl="0" eaLnBrk="1" latinLnBrk="0" hangingPunct="1">
        <a:spcBef>
          <a:spcPct val="20000"/>
        </a:spcBef>
        <a:buFont typeface="Arial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8" indent="-228604" algn="l" defTabSz="457209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4" algn="l" defTabSz="457209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5" indent="-228604" algn="l" defTabSz="457209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4" indent="-228604" algn="l" defTabSz="457209" rtl="0" eaLnBrk="1" latinLnBrk="0" hangingPunct="1">
        <a:spcBef>
          <a:spcPct val="20000"/>
        </a:spcBef>
        <a:buFont typeface="Arial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9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5" algn="l" defTabSz="457209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457209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2" algn="l" defTabSz="457209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457209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9" algn="l" defTabSz="457209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angular 7"/>
          <p:cNvCxnSpPr>
            <a:stCxn id="2" idx="2"/>
            <a:endCxn id="5" idx="0"/>
          </p:cNvCxnSpPr>
          <p:nvPr/>
        </p:nvCxnSpPr>
        <p:spPr>
          <a:xfrm rot="5400000">
            <a:off x="3504520" y="2070565"/>
            <a:ext cx="1387933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2049518" y="1712910"/>
            <a:ext cx="1894052" cy="59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Diego Ramiro García Bejarano</a:t>
            </a:r>
          </a:p>
          <a:p>
            <a:pPr algn="just" defTabSz="829178"/>
            <a:r>
              <a:rPr lang="es-ES" sz="816" b="1" kern="0" dirty="0">
                <a:solidFill>
                  <a:schemeClr val="tx2"/>
                </a:solidFill>
                <a:latin typeface="+mj-lt"/>
                <a:cs typeface="Myriad Pro"/>
              </a:rPr>
              <a:t>Director Ejecutivo </a:t>
            </a:r>
          </a:p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Ext. 1001</a:t>
            </a:r>
          </a:p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dgarcia@regioncentralrape.gov.co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05229" y="1102888"/>
            <a:ext cx="4986515" cy="273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r>
              <a:rPr lang="es-CO" sz="1632" b="1" kern="0" dirty="0">
                <a:solidFill>
                  <a:sysClr val="windowText" lastClr="000000"/>
                </a:solidFill>
              </a:rPr>
              <a:t>CONSEJO DIRECTIVO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50166" y="2764531"/>
            <a:ext cx="1696641" cy="560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r>
              <a:rPr lang="es-CO" sz="1270" b="1" kern="0" dirty="0">
                <a:solidFill>
                  <a:sysClr val="windowText" lastClr="000000"/>
                </a:solidFill>
              </a:rPr>
              <a:t>DIRECCIÓN </a:t>
            </a:r>
          </a:p>
          <a:p>
            <a:pPr algn="ctr" defTabSz="829178"/>
            <a:r>
              <a:rPr lang="es-CO" sz="1270" b="1" kern="0" dirty="0">
                <a:solidFill>
                  <a:sysClr val="windowText" lastClr="000000"/>
                </a:solidFill>
              </a:rPr>
              <a:t>EJECUTIVA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131654" y="2173340"/>
            <a:ext cx="2013067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/>
            <a:r>
              <a:rPr lang="es-CO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Juan Manuel Pinzón Cáceres</a:t>
            </a:r>
            <a:endParaRPr lang="it-IT" sz="816" kern="0" dirty="0">
              <a:solidFill>
                <a:sysClr val="windowText" lastClr="000000"/>
              </a:solidFill>
              <a:latin typeface="+mj-lt"/>
              <a:cs typeface="Myriad Pro"/>
            </a:endParaRPr>
          </a:p>
          <a:p>
            <a:pPr defTabSz="829178"/>
            <a:r>
              <a:rPr lang="es-ES" sz="816" kern="0" dirty="0">
                <a:solidFill>
                  <a:sysClr val="windowText" lastClr="000000"/>
                </a:solidFill>
                <a:cs typeface="Myriad Pro"/>
              </a:rPr>
              <a:t>Ext. 1033</a:t>
            </a:r>
          </a:p>
          <a:p>
            <a:pPr defTabSz="829178"/>
            <a:r>
              <a:rPr lang="it-IT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jpinzon@regioncentralrape.gov.co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62911" y="3295868"/>
            <a:ext cx="1746512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Diana Ramón Olaya </a:t>
            </a:r>
            <a:endParaRPr lang="es-ES" sz="816" kern="0" dirty="0">
              <a:solidFill>
                <a:sysClr val="windowText" lastClr="000000"/>
              </a:solidFill>
              <a:latin typeface="+mj-lt"/>
              <a:cs typeface="Myriad Pro"/>
            </a:endParaRPr>
          </a:p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Ext. 1032</a:t>
            </a:r>
          </a:p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dramon@regioncentralrape.gov.co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154195" y="4398603"/>
            <a:ext cx="1860883" cy="59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/>
            <a:r>
              <a:rPr lang="it-IT" sz="816" kern="0" dirty="0">
                <a:solidFill>
                  <a:sysClr val="windowText" lastClr="000000"/>
                </a:solidFill>
                <a:cs typeface="Myriad Pro"/>
              </a:rPr>
              <a:t>Jhon EmersonEspitia Suarez</a:t>
            </a:r>
          </a:p>
          <a:p>
            <a:pPr defTabSz="829178"/>
            <a:r>
              <a:rPr lang="es-ES" sz="816" kern="0" dirty="0">
                <a:solidFill>
                  <a:sysClr val="windowText" lastClr="000000"/>
                </a:solidFill>
                <a:cs typeface="Myriad Pro"/>
              </a:rPr>
              <a:t>Ext. 1005</a:t>
            </a:r>
          </a:p>
          <a:p>
            <a:pPr defTabSz="829178"/>
            <a:r>
              <a:rPr lang="it-IT" sz="816" kern="0" dirty="0">
                <a:solidFill>
                  <a:sysClr val="windowText" lastClr="000000"/>
                </a:solidFill>
                <a:cs typeface="Myriad Pro"/>
              </a:rPr>
              <a:t>jespitia@regioncentralrape.gov.co</a:t>
            </a:r>
            <a:endParaRPr lang="es-ES" sz="816" kern="0" dirty="0">
              <a:solidFill>
                <a:sysClr val="windowText" lastClr="000000"/>
              </a:solidFill>
              <a:cs typeface="Myriad Pro"/>
            </a:endParaRPr>
          </a:p>
          <a:p>
            <a:pPr algn="just" defTabSz="829178"/>
            <a:endParaRPr lang="es-ES" sz="816" kern="0" dirty="0">
              <a:solidFill>
                <a:sysClr val="windowText" lastClr="000000"/>
              </a:solidFill>
              <a:latin typeface="+mj-lt"/>
              <a:cs typeface="Myriad Pro"/>
            </a:endParaRPr>
          </a:p>
        </p:txBody>
      </p:sp>
      <p:sp>
        <p:nvSpPr>
          <p:cNvPr id="20" name="Abrir llave 19"/>
          <p:cNvSpPr/>
          <p:nvPr/>
        </p:nvSpPr>
        <p:spPr>
          <a:xfrm>
            <a:off x="5046807" y="1906706"/>
            <a:ext cx="506991" cy="2123298"/>
          </a:xfrm>
          <a:prstGeom prst="leftBrace">
            <a:avLst>
              <a:gd name="adj1" fmla="val 8333"/>
              <a:gd name="adj2" fmla="val 52493"/>
            </a:avLst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29178"/>
            <a:endParaRPr lang="es-CO" sz="1632" kern="0">
              <a:solidFill>
                <a:sysClr val="windowText" lastClr="0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86852" y="3226416"/>
            <a:ext cx="1719885" cy="4661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r>
              <a:rPr lang="es-CO" sz="1088" b="1" kern="0" dirty="0">
                <a:solidFill>
                  <a:sysClr val="windowText" lastClr="000000"/>
                </a:solidFill>
              </a:rPr>
              <a:t>OFICINA ASESORA DE PLANEACIÓN INSTITUCIONAL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06641" y="4466912"/>
            <a:ext cx="1813903" cy="59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178"/>
            <a:r>
              <a:rPr lang="es-CO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Sandra Milena Jiménez Castaño </a:t>
            </a:r>
            <a:endParaRPr lang="es-ES" sz="816" kern="0" dirty="0">
              <a:solidFill>
                <a:sysClr val="windowText" lastClr="000000"/>
              </a:solidFill>
              <a:latin typeface="+mj-lt"/>
              <a:cs typeface="Myriad Pro"/>
            </a:endParaRPr>
          </a:p>
          <a:p>
            <a:pPr algn="just" defTabSz="829178"/>
            <a:r>
              <a:rPr lang="es-ES" sz="816" b="1" kern="0" dirty="0">
                <a:solidFill>
                  <a:schemeClr val="tx2"/>
                </a:solidFill>
                <a:latin typeface="+mj-lt"/>
                <a:cs typeface="Myriad Pro"/>
              </a:rPr>
              <a:t>Jefe de Oficina Asesora de Planeación</a:t>
            </a:r>
          </a:p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Ext. 1034</a:t>
            </a:r>
          </a:p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sjimenez@regioncentralrape.gov.co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401051" y="5995495"/>
            <a:ext cx="1651807" cy="59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Oscar Flórez Moreno</a:t>
            </a:r>
          </a:p>
          <a:p>
            <a:pPr algn="just" defTabSz="829178"/>
            <a:r>
              <a:rPr lang="es-ES" sz="816" b="1" kern="0" dirty="0">
                <a:solidFill>
                  <a:schemeClr val="tx2"/>
                </a:solidFill>
                <a:latin typeface="+mj-lt"/>
                <a:cs typeface="Myriad Pro"/>
              </a:rPr>
              <a:t>Director Corporativo</a:t>
            </a:r>
          </a:p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Ext. 2001</a:t>
            </a:r>
          </a:p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oflorez@regioncentralrape.gov.co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990451" y="5995495"/>
            <a:ext cx="1779465" cy="59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Andrea Lizett Velandia Rodríguez </a:t>
            </a:r>
            <a:endParaRPr lang="es-ES" sz="816" kern="0" dirty="0">
              <a:solidFill>
                <a:sysClr val="windowText" lastClr="000000"/>
              </a:solidFill>
              <a:latin typeface="+mj-lt"/>
              <a:cs typeface="Myriad Pro"/>
            </a:endParaRPr>
          </a:p>
          <a:p>
            <a:pPr algn="just" defTabSz="829178"/>
            <a:r>
              <a:rPr lang="es-ES" sz="816" b="1" kern="0" dirty="0">
                <a:solidFill>
                  <a:schemeClr val="tx2"/>
                </a:solidFill>
                <a:latin typeface="+mj-lt"/>
                <a:cs typeface="Myriad Pro"/>
              </a:rPr>
              <a:t>Directora Técnica</a:t>
            </a:r>
          </a:p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Ext. 3001</a:t>
            </a:r>
          </a:p>
          <a:p>
            <a:pPr algn="just" defTabSz="829178"/>
            <a:r>
              <a:rPr lang="es-ES" sz="816" kern="0" dirty="0">
                <a:solidFill>
                  <a:sysClr val="windowText" lastClr="000000"/>
                </a:solidFill>
                <a:latin typeface="+mj-lt"/>
                <a:cs typeface="Myriad Pro"/>
              </a:rPr>
              <a:t>avelandia@regioncentralrape.gov.co</a:t>
            </a:r>
          </a:p>
        </p:txBody>
      </p:sp>
      <p:cxnSp>
        <p:nvCxnSpPr>
          <p:cNvPr id="45" name="Conector angular 44"/>
          <p:cNvCxnSpPr>
            <a:stCxn id="5" idx="2"/>
            <a:endCxn id="22" idx="3"/>
          </p:cNvCxnSpPr>
          <p:nvPr/>
        </p:nvCxnSpPr>
        <p:spPr>
          <a:xfrm rot="5400000">
            <a:off x="3285180" y="2546196"/>
            <a:ext cx="134863" cy="169175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/>
          <p:nvPr/>
        </p:nvCxnSpPr>
        <p:spPr>
          <a:xfrm rot="5400000" flipH="1" flipV="1">
            <a:off x="4226769" y="3165374"/>
            <a:ext cx="503" cy="2588467"/>
          </a:xfrm>
          <a:prstGeom prst="bentConnector3">
            <a:avLst>
              <a:gd name="adj1" fmla="val 41289189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>
            <a:stCxn id="5" idx="2"/>
          </p:cNvCxnSpPr>
          <p:nvPr/>
        </p:nvCxnSpPr>
        <p:spPr>
          <a:xfrm>
            <a:off x="4198485" y="3324640"/>
            <a:ext cx="2" cy="90934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2286252" y="4465529"/>
            <a:ext cx="1577856" cy="6960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r>
              <a:rPr lang="es-CO" sz="1088" b="1" kern="0" dirty="0">
                <a:solidFill>
                  <a:sysClr val="windowText" lastClr="000000"/>
                </a:solidFill>
              </a:rPr>
              <a:t>DIRECCIÓN CORPORATIVA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990449" y="4465025"/>
            <a:ext cx="1714714" cy="6960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r>
              <a:rPr lang="es-CO" sz="1088" b="1" kern="0" dirty="0">
                <a:solidFill>
                  <a:sysClr val="windowText" lastClr="000000"/>
                </a:solidFill>
              </a:rPr>
              <a:t>DIRECCIÓN DE PLANIFICACIÓN, GESTIÓN Y EJECUCIÓN DE PROYECTOS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553797" y="3835701"/>
            <a:ext cx="1577856" cy="273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r>
              <a:rPr lang="es-CO" sz="907" b="1" kern="0" dirty="0">
                <a:solidFill>
                  <a:sysClr val="windowText" lastClr="000000"/>
                </a:solidFill>
              </a:rPr>
              <a:t>ASESOR DE CONTROL INTERNO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553797" y="2810101"/>
            <a:ext cx="1577856" cy="273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r>
              <a:rPr lang="es-CO" sz="907" b="1" kern="0" dirty="0">
                <a:solidFill>
                  <a:sysClr val="windowText" lastClr="000000"/>
                </a:solidFill>
              </a:rPr>
              <a:t>ASESORA DE COMUNICACIONES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549860" y="1836131"/>
            <a:ext cx="1577856" cy="273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r>
              <a:rPr lang="es-CO" sz="907" b="1" kern="0" dirty="0">
                <a:solidFill>
                  <a:sysClr val="windowText" lastClr="000000"/>
                </a:solidFill>
              </a:rPr>
              <a:t>ASESOR JURÍDICO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255" y="5205133"/>
            <a:ext cx="717910" cy="746819"/>
          </a:xfrm>
          <a:prstGeom prst="rect">
            <a:avLst/>
          </a:prstGeom>
        </p:spPr>
      </p:pic>
      <p:pic>
        <p:nvPicPr>
          <p:cNvPr id="1027" name="Imagen 1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29" y="3692589"/>
            <a:ext cx="649711" cy="7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509" y="1597481"/>
            <a:ext cx="786008" cy="8086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07" y="3717148"/>
            <a:ext cx="681673" cy="7422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93" y="5208055"/>
            <a:ext cx="737315" cy="80055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39" y="2596528"/>
            <a:ext cx="708838" cy="7500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97" y="1408534"/>
            <a:ext cx="696744" cy="7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376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94</Words>
  <Application>Microsoft Office PowerPoint</Application>
  <PresentationFormat>Presentación en pantalla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Myriad Pro</vt:lpstr>
      <vt:lpstr>1_Tema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Jeimy Vargas Cubides</dc:creator>
  <cp:lastModifiedBy>Cesar Orlando Parra Sanabria</cp:lastModifiedBy>
  <cp:revision>4</cp:revision>
  <dcterms:created xsi:type="dcterms:W3CDTF">2017-01-02T20:41:45Z</dcterms:created>
  <dcterms:modified xsi:type="dcterms:W3CDTF">2017-01-30T21:26:20Z</dcterms:modified>
</cp:coreProperties>
</file>