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80" r:id="rId5"/>
    <p:sldId id="270" r:id="rId6"/>
    <p:sldId id="295" r:id="rId7"/>
    <p:sldId id="307" r:id="rId8"/>
    <p:sldId id="301" r:id="rId9"/>
    <p:sldId id="302" r:id="rId10"/>
    <p:sldId id="310" r:id="rId11"/>
    <p:sldId id="257" r:id="rId12"/>
    <p:sldId id="289" r:id="rId13"/>
    <p:sldId id="296" r:id="rId14"/>
    <p:sldId id="306" r:id="rId15"/>
    <p:sldId id="27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10A"/>
    <a:srgbClr val="CCFFFF"/>
    <a:srgbClr val="D4001E"/>
    <a:srgbClr val="052544"/>
    <a:srgbClr val="111752"/>
    <a:srgbClr val="CE0A1F"/>
    <a:srgbClr val="458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5536"/>
  </p:normalViewPr>
  <p:slideViewPr>
    <p:cSldViewPr snapToGrid="0" snapToObjects="1">
      <p:cViewPr varScale="1">
        <p:scale>
          <a:sx n="161" d="100"/>
          <a:sy n="161" d="100"/>
        </p:scale>
        <p:origin x="24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higuera\Desktop\Davidson\Agosto\CC2050\218%20Matriz%20de%20Da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Balance GEI para RAPE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'Balance emision-absorción '!$B$5</c:f>
              <c:strCache>
                <c:ptCount val="1"/>
                <c:pt idx="0">
                  <c:v>BOGOTA D.C.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'Balance emision-absorción '!$C$3:$K$3</c:f>
              <c:strCache>
                <c:ptCount val="2"/>
              </c:strCache>
              <c:extLst/>
            </c:strRef>
          </c:cat>
          <c:val>
            <c:numRef>
              <c:f>'Balance emision-absorción '!$C$5:$K$5</c:f>
              <c:numCache>
                <c:formatCode>0</c:formatCode>
                <c:ptCount val="3"/>
                <c:pt idx="0">
                  <c:v>38.9</c:v>
                </c:pt>
                <c:pt idx="1">
                  <c:v>-1</c:v>
                </c:pt>
                <c:pt idx="2">
                  <c:v>37.9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D3-4EED-91DF-58FD44507F43}"/>
            </c:ext>
          </c:extLst>
        </c:ser>
        <c:ser>
          <c:idx val="2"/>
          <c:order val="2"/>
          <c:tx>
            <c:strRef>
              <c:f>'Balance emision-absorción '!$B$6</c:f>
              <c:strCache>
                <c:ptCount val="1"/>
                <c:pt idx="0">
                  <c:v>BOYACA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'Balance emision-absorción '!$C$3:$K$3</c:f>
              <c:strCache>
                <c:ptCount val="2"/>
              </c:strCache>
              <c:extLst/>
            </c:strRef>
          </c:cat>
          <c:val>
            <c:numRef>
              <c:f>'Balance emision-absorción '!$C$6:$K$6</c:f>
              <c:numCache>
                <c:formatCode>0</c:formatCode>
                <c:ptCount val="3"/>
                <c:pt idx="0">
                  <c:v>2137.3000000000002</c:v>
                </c:pt>
                <c:pt idx="1">
                  <c:v>-459.5</c:v>
                </c:pt>
                <c:pt idx="2">
                  <c:v>1677.7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DD3-4EED-91DF-58FD44507F43}"/>
            </c:ext>
          </c:extLst>
        </c:ser>
        <c:ser>
          <c:idx val="3"/>
          <c:order val="3"/>
          <c:tx>
            <c:strRef>
              <c:f>'Balance emision-absorción '!$B$7</c:f>
              <c:strCache>
                <c:ptCount val="1"/>
                <c:pt idx="0">
                  <c:v>CUNDINAMARCA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'Balance emision-absorción '!$C$3:$K$3</c:f>
              <c:strCache>
                <c:ptCount val="2"/>
              </c:strCache>
              <c:extLst/>
            </c:strRef>
          </c:cat>
          <c:val>
            <c:numRef>
              <c:f>'Balance emision-absorción '!$C$7:$K$7</c:f>
              <c:numCache>
                <c:formatCode>0</c:formatCode>
                <c:ptCount val="3"/>
                <c:pt idx="0">
                  <c:v>4606.1000000000004</c:v>
                </c:pt>
                <c:pt idx="1">
                  <c:v>-1760.1</c:v>
                </c:pt>
                <c:pt idx="2">
                  <c:v>2486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DD3-4EED-91DF-58FD44507F43}"/>
            </c:ext>
          </c:extLst>
        </c:ser>
        <c:ser>
          <c:idx val="5"/>
          <c:order val="4"/>
          <c:tx>
            <c:strRef>
              <c:f>'Balance emision-absorción '!$B$9</c:f>
              <c:strCache>
                <c:ptCount val="1"/>
                <c:pt idx="0">
                  <c:v>META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6">
                  <a:shade val="95000"/>
                </a:schemeClr>
              </a:contourClr>
            </a:sp3d>
          </c:spPr>
          <c:invertIfNegative val="0"/>
          <c:cat>
            <c:strRef>
              <c:f>'Balance emision-absorción '!$C$3:$K$3</c:f>
              <c:strCache>
                <c:ptCount val="2"/>
              </c:strCache>
              <c:extLst/>
            </c:strRef>
          </c:cat>
          <c:val>
            <c:numRef>
              <c:f>'Balance emision-absorción '!$C$9:$K$9</c:f>
              <c:numCache>
                <c:formatCode>0</c:formatCode>
                <c:ptCount val="3"/>
                <c:pt idx="0">
                  <c:v>4498.1000000000004</c:v>
                </c:pt>
                <c:pt idx="1">
                  <c:v>-852.1</c:v>
                </c:pt>
                <c:pt idx="2">
                  <c:v>3637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DD3-4EED-91DF-58FD44507F43}"/>
            </c:ext>
          </c:extLst>
        </c:ser>
        <c:ser>
          <c:idx val="6"/>
          <c:order val="5"/>
          <c:tx>
            <c:strRef>
              <c:f>'Balance emision-absorción '!$B$10</c:f>
              <c:strCache>
                <c:ptCount val="1"/>
                <c:pt idx="0">
                  <c:v>TOLIMA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lumMod val="60000"/>
                  <a:shade val="95000"/>
                </a:schemeClr>
              </a:contourClr>
            </a:sp3d>
          </c:spPr>
          <c:invertIfNegative val="0"/>
          <c:cat>
            <c:strRef>
              <c:f>'Balance emision-absorción '!$C$3:$K$3</c:f>
              <c:strCache>
                <c:ptCount val="2"/>
              </c:strCache>
              <c:extLst/>
            </c:strRef>
          </c:cat>
          <c:val>
            <c:numRef>
              <c:f>'Balance emision-absorción '!$C$10:$K$10</c:f>
              <c:numCache>
                <c:formatCode>0</c:formatCode>
                <c:ptCount val="3"/>
                <c:pt idx="0">
                  <c:v>1866.7</c:v>
                </c:pt>
                <c:pt idx="1">
                  <c:v>-5061.2</c:v>
                </c:pt>
                <c:pt idx="2">
                  <c:v>-3194.5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DD3-4EED-91DF-58FD44507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9553936"/>
        <c:axId val="210995048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'Balance emision-absorción '!$B$4</c15:sqref>
                        </c15:formulaRef>
                      </c:ext>
                    </c:extLst>
                    <c:strCache>
                      <c:ptCount val="1"/>
                      <c:pt idx="0">
                        <c:v>DEPARTAMENTO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p3d contourW="9525">
                    <a:contourClr>
                      <a:schemeClr val="accent1">
                        <a:shade val="95000"/>
                      </a:schemeClr>
                    </a:contourClr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emision-absorción '!$C$3:$K$3</c15:sqref>
                        </c15:formulaRef>
                      </c:ext>
                    </c:extLst>
                    <c:strCache>
                      <c:ptCount val="2"/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emision-absorción '!$C$4:$K$4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2012</c:v>
                      </c:pt>
                      <c:pt idx="1">
                        <c:v>2012</c:v>
                      </c:pt>
                      <c:pt idx="2">
                        <c:v>2012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DD3-4EED-91DF-58FD44507F43}"/>
                  </c:ext>
                </c:extLst>
              </c15:ser>
            </c15:filteredBarSeries>
          </c:ext>
        </c:extLst>
      </c:bar3DChart>
      <c:catAx>
        <c:axId val="210955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9950480"/>
        <c:crosses val="autoZero"/>
        <c:auto val="1"/>
        <c:lblAlgn val="ctr"/>
        <c:lblOffset val="100"/>
        <c:noMultiLvlLbl val="0"/>
      </c:catAx>
      <c:valAx>
        <c:axId val="210995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Mton CO2 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955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0D712-A6EF-43AF-8303-89C2789EBCF7}" type="doc">
      <dgm:prSet loTypeId="urn:microsoft.com/office/officeart/2005/8/layout/cycle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6E7BB33-390B-471D-9E8A-C34490FC611A}">
      <dgm:prSet phldrT="[Texto]"/>
      <dgm:spPr/>
      <dgm:t>
        <a:bodyPr/>
        <a:lstStyle/>
        <a:p>
          <a:r>
            <a:rPr lang="es-CO" dirty="0">
              <a:solidFill>
                <a:schemeClr val="accent1">
                  <a:lumMod val="50000"/>
                </a:schemeClr>
              </a:solidFill>
            </a:rPr>
            <a:t>Zonificación Regional</a:t>
          </a:r>
        </a:p>
      </dgm:t>
    </dgm:pt>
    <dgm:pt modelId="{7FC28763-562E-423C-AF17-08E739AF6D94}" type="parTrans" cxnId="{3F9E892E-457D-4CD3-9445-0B4FD12E6ECA}">
      <dgm:prSet/>
      <dgm:spPr/>
      <dgm:t>
        <a:bodyPr/>
        <a:lstStyle/>
        <a:p>
          <a:endParaRPr lang="es-CO"/>
        </a:p>
      </dgm:t>
    </dgm:pt>
    <dgm:pt modelId="{F26F532A-0811-4B3F-95E1-C1F551375D13}" type="sibTrans" cxnId="{3F9E892E-457D-4CD3-9445-0B4FD12E6ECA}">
      <dgm:prSet/>
      <dgm:spPr/>
      <dgm:t>
        <a:bodyPr/>
        <a:lstStyle/>
        <a:p>
          <a:endParaRPr lang="es-CO"/>
        </a:p>
      </dgm:t>
    </dgm:pt>
    <dgm:pt modelId="{4F4AD091-5678-44AC-BA97-3BBAEC3BFDD7}">
      <dgm:prSet phldrT="[Texto]"/>
      <dgm:spPr/>
      <dgm:t>
        <a:bodyPr/>
        <a:lstStyle/>
        <a:p>
          <a:r>
            <a:rPr lang="es-CO" dirty="0">
              <a:solidFill>
                <a:schemeClr val="accent1">
                  <a:lumMod val="50000"/>
                </a:schemeClr>
              </a:solidFill>
            </a:rPr>
            <a:t>Pilotaje (15 predios)</a:t>
          </a:r>
        </a:p>
      </dgm:t>
    </dgm:pt>
    <dgm:pt modelId="{0A6A75DC-51F0-4FD9-91F6-0D0C9392AA69}" type="parTrans" cxnId="{638BCAC0-F9FD-46C3-8AE3-33D6F6F80B2E}">
      <dgm:prSet/>
      <dgm:spPr/>
      <dgm:t>
        <a:bodyPr/>
        <a:lstStyle/>
        <a:p>
          <a:endParaRPr lang="es-CO"/>
        </a:p>
      </dgm:t>
    </dgm:pt>
    <dgm:pt modelId="{863A0BCE-B85C-4D8E-84DD-4A29B25D935C}" type="sibTrans" cxnId="{638BCAC0-F9FD-46C3-8AE3-33D6F6F80B2E}">
      <dgm:prSet/>
      <dgm:spPr/>
      <dgm:t>
        <a:bodyPr/>
        <a:lstStyle/>
        <a:p>
          <a:endParaRPr lang="es-CO"/>
        </a:p>
      </dgm:t>
    </dgm:pt>
    <dgm:pt modelId="{2557C9C8-E8CF-4F46-85A7-699190E48E38}">
      <dgm:prSet phldrT="[Texto]"/>
      <dgm:spPr/>
      <dgm:t>
        <a:bodyPr/>
        <a:lstStyle/>
        <a:p>
          <a:r>
            <a:rPr lang="es-CO" dirty="0">
              <a:solidFill>
                <a:schemeClr val="accent5">
                  <a:lumMod val="75000"/>
                </a:schemeClr>
              </a:solidFill>
            </a:rPr>
            <a:t>Socialización ante asociaciones campesinas y gremios municipales </a:t>
          </a:r>
        </a:p>
      </dgm:t>
    </dgm:pt>
    <dgm:pt modelId="{279C0B17-8C57-492C-A7AC-26C7D7365EED}" type="parTrans" cxnId="{650E23CE-A7C9-4786-B49E-3BAB2995CDE2}">
      <dgm:prSet/>
      <dgm:spPr/>
      <dgm:t>
        <a:bodyPr/>
        <a:lstStyle/>
        <a:p>
          <a:endParaRPr lang="es-CO"/>
        </a:p>
      </dgm:t>
    </dgm:pt>
    <dgm:pt modelId="{C585BEC4-F4F5-47F6-841E-EBA6B7083B87}" type="sibTrans" cxnId="{650E23CE-A7C9-4786-B49E-3BAB2995CDE2}">
      <dgm:prSet/>
      <dgm:spPr/>
      <dgm:t>
        <a:bodyPr/>
        <a:lstStyle/>
        <a:p>
          <a:endParaRPr lang="es-CO"/>
        </a:p>
      </dgm:t>
    </dgm:pt>
    <dgm:pt modelId="{3451C043-8178-405C-9CDC-A37ACB1767BF}">
      <dgm:prSet phldrT="[Texto]"/>
      <dgm:spPr/>
      <dgm:t>
        <a:bodyPr/>
        <a:lstStyle/>
        <a:p>
          <a:r>
            <a:rPr lang="es-CO" dirty="0">
              <a:solidFill>
                <a:schemeClr val="accent5">
                  <a:lumMod val="75000"/>
                </a:schemeClr>
              </a:solidFill>
            </a:rPr>
            <a:t>Abordaje de municipio </a:t>
          </a:r>
        </a:p>
      </dgm:t>
    </dgm:pt>
    <dgm:pt modelId="{7F6C3F4E-B853-4F08-8CCC-D975D1E1F08A}" type="parTrans" cxnId="{084DF08A-8584-4249-B972-ED0163692845}">
      <dgm:prSet/>
      <dgm:spPr/>
      <dgm:t>
        <a:bodyPr/>
        <a:lstStyle/>
        <a:p>
          <a:endParaRPr lang="es-CO"/>
        </a:p>
      </dgm:t>
    </dgm:pt>
    <dgm:pt modelId="{2C8D7C21-E77E-48B5-95EF-48368C71AD5E}" type="sibTrans" cxnId="{084DF08A-8584-4249-B972-ED0163692845}">
      <dgm:prSet/>
      <dgm:spPr/>
      <dgm:t>
        <a:bodyPr/>
        <a:lstStyle/>
        <a:p>
          <a:endParaRPr lang="es-CO"/>
        </a:p>
      </dgm:t>
    </dgm:pt>
    <dgm:pt modelId="{6E9C48B9-CBA8-4C68-8DEE-05EF2087EAAE}">
      <dgm:prSet phldrT="[Texto]"/>
      <dgm:spPr/>
      <dgm:t>
        <a:bodyPr/>
        <a:lstStyle/>
        <a:p>
          <a:r>
            <a:rPr lang="es-CO" dirty="0">
              <a:solidFill>
                <a:schemeClr val="accent5">
                  <a:lumMod val="75000"/>
                </a:schemeClr>
              </a:solidFill>
            </a:rPr>
            <a:t>Mejora de la cualificación técnica del ganadero regional </a:t>
          </a:r>
        </a:p>
      </dgm:t>
    </dgm:pt>
    <dgm:pt modelId="{11ADCDE8-0238-4546-A9B4-1A5B7BF3870B}" type="parTrans" cxnId="{1E64D2E6-1444-4F32-BEFC-F7FE790DCB1A}">
      <dgm:prSet/>
      <dgm:spPr/>
      <dgm:t>
        <a:bodyPr/>
        <a:lstStyle/>
        <a:p>
          <a:endParaRPr lang="es-CO"/>
        </a:p>
      </dgm:t>
    </dgm:pt>
    <dgm:pt modelId="{902744E9-0EF9-4A3A-8774-F6FC05525BF0}" type="sibTrans" cxnId="{1E64D2E6-1444-4F32-BEFC-F7FE790DCB1A}">
      <dgm:prSet/>
      <dgm:spPr/>
      <dgm:t>
        <a:bodyPr/>
        <a:lstStyle/>
        <a:p>
          <a:endParaRPr lang="es-CO"/>
        </a:p>
      </dgm:t>
    </dgm:pt>
    <dgm:pt modelId="{E942DD15-A673-403E-8D80-0888AA0B818B}">
      <dgm:prSet phldrT="[Texto]"/>
      <dgm:spPr/>
      <dgm:t>
        <a:bodyPr/>
        <a:lstStyle/>
        <a:p>
          <a:r>
            <a:rPr lang="es-CO" dirty="0">
              <a:solidFill>
                <a:schemeClr val="accent1">
                  <a:lumMod val="50000"/>
                </a:schemeClr>
              </a:solidFill>
            </a:rPr>
            <a:t>TIC’s para RMV regional de GEI</a:t>
          </a:r>
        </a:p>
      </dgm:t>
    </dgm:pt>
    <dgm:pt modelId="{5B7CC3CF-D724-4A50-AD28-C1617C2CF15E}" type="sibTrans" cxnId="{E5DC3374-C34E-442E-A330-43F8368D18AC}">
      <dgm:prSet/>
      <dgm:spPr/>
      <dgm:t>
        <a:bodyPr/>
        <a:lstStyle/>
        <a:p>
          <a:endParaRPr lang="es-CO"/>
        </a:p>
      </dgm:t>
    </dgm:pt>
    <dgm:pt modelId="{67EBB764-BE79-4B7F-851B-411C12E996A2}" type="parTrans" cxnId="{E5DC3374-C34E-442E-A330-43F8368D18AC}">
      <dgm:prSet/>
      <dgm:spPr/>
      <dgm:t>
        <a:bodyPr/>
        <a:lstStyle/>
        <a:p>
          <a:endParaRPr lang="es-CO"/>
        </a:p>
      </dgm:t>
    </dgm:pt>
    <dgm:pt modelId="{2DA23BB6-D7B5-4A13-8E30-F32CDC8316B2}">
      <dgm:prSet phldrT="[Texto]"/>
      <dgm:spPr/>
      <dgm:t>
        <a:bodyPr/>
        <a:lstStyle/>
        <a:p>
          <a:r>
            <a:rPr lang="es-CO" dirty="0">
              <a:solidFill>
                <a:schemeClr val="accent1">
                  <a:lumMod val="50000"/>
                </a:schemeClr>
              </a:solidFill>
            </a:rPr>
            <a:t>Socialización a entes Técnicos, Ambientales, Normativos, Financieros y Académicos</a:t>
          </a:r>
        </a:p>
      </dgm:t>
    </dgm:pt>
    <dgm:pt modelId="{30C85521-4024-4816-99E5-6B6B66172664}" type="parTrans" cxnId="{C5821AA6-C23A-4E1C-9851-5B515F0971AE}">
      <dgm:prSet/>
      <dgm:spPr/>
      <dgm:t>
        <a:bodyPr/>
        <a:lstStyle/>
        <a:p>
          <a:endParaRPr lang="es-CO"/>
        </a:p>
      </dgm:t>
    </dgm:pt>
    <dgm:pt modelId="{E7B031AE-4329-4CA0-B578-7949DCF52F18}" type="sibTrans" cxnId="{C5821AA6-C23A-4E1C-9851-5B515F0971AE}">
      <dgm:prSet/>
      <dgm:spPr/>
      <dgm:t>
        <a:bodyPr/>
        <a:lstStyle/>
        <a:p>
          <a:endParaRPr lang="es-CO"/>
        </a:p>
      </dgm:t>
    </dgm:pt>
    <dgm:pt modelId="{1DB0B8C4-2A86-4772-9E70-8C3488B4FD61}">
      <dgm:prSet phldrT="[Texto]"/>
      <dgm:spPr/>
      <dgm:t>
        <a:bodyPr/>
        <a:lstStyle/>
        <a:p>
          <a:r>
            <a:rPr lang="es-CO" dirty="0">
              <a:solidFill>
                <a:schemeClr val="accent5">
                  <a:lumMod val="75000"/>
                </a:schemeClr>
              </a:solidFill>
            </a:rPr>
            <a:t>Sensibilización ambiental-productiva de jóvenes campesinos</a:t>
          </a:r>
        </a:p>
      </dgm:t>
    </dgm:pt>
    <dgm:pt modelId="{81B2A424-4685-4E02-BDF6-BBB110B0647D}" type="parTrans" cxnId="{CF9DE073-5607-460D-8C4C-5E1B108BD1CA}">
      <dgm:prSet/>
      <dgm:spPr/>
      <dgm:t>
        <a:bodyPr/>
        <a:lstStyle/>
        <a:p>
          <a:endParaRPr lang="es-CO"/>
        </a:p>
      </dgm:t>
    </dgm:pt>
    <dgm:pt modelId="{F70D2FE9-782A-40DD-833F-EF1521FB6411}" type="sibTrans" cxnId="{CF9DE073-5607-460D-8C4C-5E1B108BD1CA}">
      <dgm:prSet/>
      <dgm:spPr/>
      <dgm:t>
        <a:bodyPr/>
        <a:lstStyle/>
        <a:p>
          <a:endParaRPr lang="es-CO"/>
        </a:p>
      </dgm:t>
    </dgm:pt>
    <dgm:pt modelId="{2D7C2E43-F530-4FE0-B651-5CFF1DA01D30}">
      <dgm:prSet phldrT="[Texto]"/>
      <dgm:spPr/>
      <dgm:t>
        <a:bodyPr/>
        <a:lstStyle/>
        <a:p>
          <a:r>
            <a:rPr lang="es-CO" dirty="0">
              <a:solidFill>
                <a:srgbClr val="C00000"/>
              </a:solidFill>
            </a:rPr>
            <a:t>Compromisos de contrapartida: mano de obra</a:t>
          </a:r>
        </a:p>
      </dgm:t>
    </dgm:pt>
    <dgm:pt modelId="{1312D315-C1C2-4404-B625-40DA3797AE0A}" type="parTrans" cxnId="{8060127A-652F-4780-A4CC-B1ABB7F0513A}">
      <dgm:prSet/>
      <dgm:spPr/>
      <dgm:t>
        <a:bodyPr/>
        <a:lstStyle/>
        <a:p>
          <a:endParaRPr lang="es-CO"/>
        </a:p>
      </dgm:t>
    </dgm:pt>
    <dgm:pt modelId="{BEE249E1-2F90-4F24-8464-847D55062377}" type="sibTrans" cxnId="{8060127A-652F-4780-A4CC-B1ABB7F0513A}">
      <dgm:prSet/>
      <dgm:spPr/>
      <dgm:t>
        <a:bodyPr/>
        <a:lstStyle/>
        <a:p>
          <a:endParaRPr lang="es-CO"/>
        </a:p>
      </dgm:t>
    </dgm:pt>
    <dgm:pt modelId="{0FAA6A0E-08DD-4AE9-B05A-D920D43A4A2E}">
      <dgm:prSet phldrT="[Texto]"/>
      <dgm:spPr/>
      <dgm:t>
        <a:bodyPr/>
        <a:lstStyle/>
        <a:p>
          <a:r>
            <a:rPr lang="es-CO" dirty="0">
              <a:solidFill>
                <a:srgbClr val="C00000"/>
              </a:solidFill>
            </a:rPr>
            <a:t>Bio-indicadores de Salud Ecosistémica</a:t>
          </a:r>
        </a:p>
      </dgm:t>
    </dgm:pt>
    <dgm:pt modelId="{B0AD71BF-7678-4414-B885-486944871416}" type="parTrans" cxnId="{852F7836-B244-4775-B5CC-988DA893474E}">
      <dgm:prSet/>
      <dgm:spPr/>
      <dgm:t>
        <a:bodyPr/>
        <a:lstStyle/>
        <a:p>
          <a:endParaRPr lang="es-CO"/>
        </a:p>
      </dgm:t>
    </dgm:pt>
    <dgm:pt modelId="{DBEE68C6-7700-4EBC-833E-AB564E9A02CA}" type="sibTrans" cxnId="{852F7836-B244-4775-B5CC-988DA893474E}">
      <dgm:prSet/>
      <dgm:spPr/>
      <dgm:t>
        <a:bodyPr/>
        <a:lstStyle/>
        <a:p>
          <a:endParaRPr lang="es-CO"/>
        </a:p>
      </dgm:t>
    </dgm:pt>
    <dgm:pt modelId="{6118C545-242C-4296-9343-4DE842061AC8}">
      <dgm:prSet phldrT="[Texto]"/>
      <dgm:spPr/>
      <dgm:t>
        <a:bodyPr/>
        <a:lstStyle/>
        <a:p>
          <a:r>
            <a:rPr lang="es-CO" dirty="0">
              <a:solidFill>
                <a:srgbClr val="C00000"/>
              </a:solidFill>
            </a:rPr>
            <a:t>Compromisos contrapartida: RPB 5%</a:t>
          </a:r>
        </a:p>
      </dgm:t>
    </dgm:pt>
    <dgm:pt modelId="{EFF22D90-535D-4DED-A771-92A5853E78C2}" type="parTrans" cxnId="{48C380E3-7135-405B-A3E8-546A2793A71A}">
      <dgm:prSet/>
      <dgm:spPr/>
      <dgm:t>
        <a:bodyPr/>
        <a:lstStyle/>
        <a:p>
          <a:endParaRPr lang="es-CO"/>
        </a:p>
      </dgm:t>
    </dgm:pt>
    <dgm:pt modelId="{53756867-C17A-49C8-A672-9734A5DBFDBA}" type="sibTrans" cxnId="{48C380E3-7135-405B-A3E8-546A2793A71A}">
      <dgm:prSet/>
      <dgm:spPr/>
      <dgm:t>
        <a:bodyPr/>
        <a:lstStyle/>
        <a:p>
          <a:endParaRPr lang="es-CO"/>
        </a:p>
      </dgm:t>
    </dgm:pt>
    <dgm:pt modelId="{30C60094-F3D9-40D4-90D9-6BECF1EBF598}">
      <dgm:prSet phldrT="[Texto]"/>
      <dgm:spPr/>
      <dgm:t>
        <a:bodyPr/>
        <a:lstStyle/>
        <a:p>
          <a:r>
            <a:rPr lang="es-CO" dirty="0">
              <a:solidFill>
                <a:srgbClr val="C00000"/>
              </a:solidFill>
            </a:rPr>
            <a:t>Infraestructura rural para CC </a:t>
          </a:r>
        </a:p>
      </dgm:t>
    </dgm:pt>
    <dgm:pt modelId="{FB2CE207-A4A6-4DA4-A195-D5905A993CCB}" type="parTrans" cxnId="{E9D5E40A-A407-4E79-AEFD-AAEF5D6025C9}">
      <dgm:prSet/>
      <dgm:spPr/>
      <dgm:t>
        <a:bodyPr/>
        <a:lstStyle/>
        <a:p>
          <a:endParaRPr lang="es-CO"/>
        </a:p>
      </dgm:t>
    </dgm:pt>
    <dgm:pt modelId="{E0CB8E60-3A24-492F-82B3-E9EA561987E2}" type="sibTrans" cxnId="{E9D5E40A-A407-4E79-AEFD-AAEF5D6025C9}">
      <dgm:prSet/>
      <dgm:spPr/>
      <dgm:t>
        <a:bodyPr/>
        <a:lstStyle/>
        <a:p>
          <a:endParaRPr lang="es-CO"/>
        </a:p>
      </dgm:t>
    </dgm:pt>
    <dgm:pt modelId="{1B496F7C-72F6-4300-800C-B02E39526DA5}">
      <dgm:prSet phldrT="[Texto]"/>
      <dgm:spPr/>
      <dgm:t>
        <a:bodyPr/>
        <a:lstStyle/>
        <a:p>
          <a:r>
            <a:rPr lang="es-CO" dirty="0">
              <a:solidFill>
                <a:srgbClr val="C00000"/>
              </a:solidFill>
            </a:rPr>
            <a:t>Arreglos silvopastoriles</a:t>
          </a:r>
        </a:p>
      </dgm:t>
    </dgm:pt>
    <dgm:pt modelId="{9FC9BC2B-46D4-4F68-A698-19BD3A4FE084}" type="sibTrans" cxnId="{7BF3B7D4-B8E3-439E-9D3C-C40FEC4DC031}">
      <dgm:prSet/>
      <dgm:spPr/>
      <dgm:t>
        <a:bodyPr/>
        <a:lstStyle/>
        <a:p>
          <a:endParaRPr lang="es-CO"/>
        </a:p>
      </dgm:t>
    </dgm:pt>
    <dgm:pt modelId="{AF655A37-D88A-4A10-8D27-51C2402D3C2E}" type="parTrans" cxnId="{7BF3B7D4-B8E3-439E-9D3C-C40FEC4DC031}">
      <dgm:prSet/>
      <dgm:spPr/>
      <dgm:t>
        <a:bodyPr/>
        <a:lstStyle/>
        <a:p>
          <a:endParaRPr lang="es-CO"/>
        </a:p>
      </dgm:t>
    </dgm:pt>
    <dgm:pt modelId="{07DB973C-AF67-45E0-BF47-0AC40AE4DC37}">
      <dgm:prSet phldrT="[Texto]"/>
      <dgm:spPr/>
      <dgm:t>
        <a:bodyPr/>
        <a:lstStyle/>
        <a:p>
          <a:r>
            <a:rPr lang="es-CO" dirty="0">
              <a:solidFill>
                <a:srgbClr val="C00000"/>
              </a:solidFill>
            </a:rPr>
            <a:t>Generación reporte GEI – 4° INVENTARIO NACIONAL DE GEI</a:t>
          </a:r>
        </a:p>
      </dgm:t>
    </dgm:pt>
    <dgm:pt modelId="{D6E8F556-4E76-43D7-9D89-4FB5D05C63AD}" type="parTrans" cxnId="{C4585186-4FD0-4C09-81A2-2AAE4469D309}">
      <dgm:prSet/>
      <dgm:spPr/>
      <dgm:t>
        <a:bodyPr/>
        <a:lstStyle/>
        <a:p>
          <a:endParaRPr lang="es-CO"/>
        </a:p>
      </dgm:t>
    </dgm:pt>
    <dgm:pt modelId="{A799D378-0D3F-40A2-A386-37C965D944F4}" type="sibTrans" cxnId="{C4585186-4FD0-4C09-81A2-2AAE4469D309}">
      <dgm:prSet/>
      <dgm:spPr/>
      <dgm:t>
        <a:bodyPr/>
        <a:lstStyle/>
        <a:p>
          <a:endParaRPr lang="es-CO"/>
        </a:p>
      </dgm:t>
    </dgm:pt>
    <dgm:pt modelId="{C46971C0-30B9-4D92-AB7C-616963363C31}" type="pres">
      <dgm:prSet presAssocID="{61B0D712-A6EF-43AF-8303-89C2789EBCF7}" presName="cycle" presStyleCnt="0">
        <dgm:presLayoutVars>
          <dgm:dir/>
          <dgm:resizeHandles val="exact"/>
        </dgm:presLayoutVars>
      </dgm:prSet>
      <dgm:spPr/>
    </dgm:pt>
    <dgm:pt modelId="{71725C39-9065-4096-9B2E-4EDA75D5261F}" type="pres">
      <dgm:prSet presAssocID="{2DA23BB6-D7B5-4A13-8E30-F32CDC8316B2}" presName="dummy" presStyleCnt="0"/>
      <dgm:spPr/>
    </dgm:pt>
    <dgm:pt modelId="{A2524EBF-8D95-4F3C-A857-06465452F000}" type="pres">
      <dgm:prSet presAssocID="{2DA23BB6-D7B5-4A13-8E30-F32CDC8316B2}" presName="node" presStyleLbl="revTx" presStyleIdx="0" presStyleCnt="14">
        <dgm:presLayoutVars>
          <dgm:bulletEnabled val="1"/>
        </dgm:presLayoutVars>
      </dgm:prSet>
      <dgm:spPr/>
    </dgm:pt>
    <dgm:pt modelId="{DC232AF5-AE69-48CA-9FB4-C00521CA70FD}" type="pres">
      <dgm:prSet presAssocID="{E7B031AE-4329-4CA0-B578-7949DCF52F18}" presName="sibTrans" presStyleLbl="node1" presStyleIdx="0" presStyleCnt="14"/>
      <dgm:spPr/>
    </dgm:pt>
    <dgm:pt modelId="{4CD1F9C5-26CC-4E95-8F2E-31A1F4314E0F}" type="pres">
      <dgm:prSet presAssocID="{B6E7BB33-390B-471D-9E8A-C34490FC611A}" presName="dummy" presStyleCnt="0"/>
      <dgm:spPr/>
    </dgm:pt>
    <dgm:pt modelId="{1764B10E-F883-48C5-9A92-776C82CA9672}" type="pres">
      <dgm:prSet presAssocID="{B6E7BB33-390B-471D-9E8A-C34490FC611A}" presName="node" presStyleLbl="revTx" presStyleIdx="1" presStyleCnt="14">
        <dgm:presLayoutVars>
          <dgm:bulletEnabled val="1"/>
        </dgm:presLayoutVars>
      </dgm:prSet>
      <dgm:spPr/>
    </dgm:pt>
    <dgm:pt modelId="{B75194D3-41E4-4091-BE44-ABAA81B1D52D}" type="pres">
      <dgm:prSet presAssocID="{F26F532A-0811-4B3F-95E1-C1F551375D13}" presName="sibTrans" presStyleLbl="node1" presStyleIdx="1" presStyleCnt="14"/>
      <dgm:spPr/>
    </dgm:pt>
    <dgm:pt modelId="{3D530978-8DCD-4136-B924-9F1A014B33C6}" type="pres">
      <dgm:prSet presAssocID="{4F4AD091-5678-44AC-BA97-3BBAEC3BFDD7}" presName="dummy" presStyleCnt="0"/>
      <dgm:spPr/>
    </dgm:pt>
    <dgm:pt modelId="{5E38697F-5ED3-4AFC-92E2-28A3A5B5C77B}" type="pres">
      <dgm:prSet presAssocID="{4F4AD091-5678-44AC-BA97-3BBAEC3BFDD7}" presName="node" presStyleLbl="revTx" presStyleIdx="2" presStyleCnt="14">
        <dgm:presLayoutVars>
          <dgm:bulletEnabled val="1"/>
        </dgm:presLayoutVars>
      </dgm:prSet>
      <dgm:spPr/>
    </dgm:pt>
    <dgm:pt modelId="{19699127-B93D-4EC8-B51F-2FA846F2D225}" type="pres">
      <dgm:prSet presAssocID="{863A0BCE-B85C-4D8E-84DD-4A29B25D935C}" presName="sibTrans" presStyleLbl="node1" presStyleIdx="2" presStyleCnt="14"/>
      <dgm:spPr/>
    </dgm:pt>
    <dgm:pt modelId="{EBDDD287-8B66-4402-B4F0-022D38D714AF}" type="pres">
      <dgm:prSet presAssocID="{E942DD15-A673-403E-8D80-0888AA0B818B}" presName="dummy" presStyleCnt="0"/>
      <dgm:spPr/>
    </dgm:pt>
    <dgm:pt modelId="{E04DFA9B-6165-41D2-B1BC-E674FC2F5C9F}" type="pres">
      <dgm:prSet presAssocID="{E942DD15-A673-403E-8D80-0888AA0B818B}" presName="node" presStyleLbl="revTx" presStyleIdx="3" presStyleCnt="14">
        <dgm:presLayoutVars>
          <dgm:bulletEnabled val="1"/>
        </dgm:presLayoutVars>
      </dgm:prSet>
      <dgm:spPr/>
    </dgm:pt>
    <dgm:pt modelId="{357C8A28-7C9A-4982-83AB-069BC4FA3ABB}" type="pres">
      <dgm:prSet presAssocID="{5B7CC3CF-D724-4A50-AD28-C1617C2CF15E}" presName="sibTrans" presStyleLbl="node1" presStyleIdx="3" presStyleCnt="14"/>
      <dgm:spPr/>
    </dgm:pt>
    <dgm:pt modelId="{5C8F07CB-1C1F-4DC3-8C9F-31B44DED671A}" type="pres">
      <dgm:prSet presAssocID="{2557C9C8-E8CF-4F46-85A7-699190E48E38}" presName="dummy" presStyleCnt="0"/>
      <dgm:spPr/>
    </dgm:pt>
    <dgm:pt modelId="{AAC470AD-FB7F-461D-BFC6-4F24C6AD8CF1}" type="pres">
      <dgm:prSet presAssocID="{2557C9C8-E8CF-4F46-85A7-699190E48E38}" presName="node" presStyleLbl="revTx" presStyleIdx="4" presStyleCnt="14">
        <dgm:presLayoutVars>
          <dgm:bulletEnabled val="1"/>
        </dgm:presLayoutVars>
      </dgm:prSet>
      <dgm:spPr/>
    </dgm:pt>
    <dgm:pt modelId="{CC168322-3E1F-45BA-AECA-E2B71D66D1F3}" type="pres">
      <dgm:prSet presAssocID="{C585BEC4-F4F5-47F6-841E-EBA6B7083B87}" presName="sibTrans" presStyleLbl="node1" presStyleIdx="4" presStyleCnt="14"/>
      <dgm:spPr/>
    </dgm:pt>
    <dgm:pt modelId="{BE64E47B-0A54-44EC-97C6-607E2E840D97}" type="pres">
      <dgm:prSet presAssocID="{3451C043-8178-405C-9CDC-A37ACB1767BF}" presName="dummy" presStyleCnt="0"/>
      <dgm:spPr/>
    </dgm:pt>
    <dgm:pt modelId="{BEFC3ED5-5801-419F-A8A5-F0C33782BF72}" type="pres">
      <dgm:prSet presAssocID="{3451C043-8178-405C-9CDC-A37ACB1767BF}" presName="node" presStyleLbl="revTx" presStyleIdx="5" presStyleCnt="14">
        <dgm:presLayoutVars>
          <dgm:bulletEnabled val="1"/>
        </dgm:presLayoutVars>
      </dgm:prSet>
      <dgm:spPr/>
    </dgm:pt>
    <dgm:pt modelId="{E593ACB0-349B-4D03-83FC-F43FD2EFAFC4}" type="pres">
      <dgm:prSet presAssocID="{2C8D7C21-E77E-48B5-95EF-48368C71AD5E}" presName="sibTrans" presStyleLbl="node1" presStyleIdx="5" presStyleCnt="14"/>
      <dgm:spPr/>
    </dgm:pt>
    <dgm:pt modelId="{54ABE7BC-F1EC-4B17-B794-25BAAC1CCF78}" type="pres">
      <dgm:prSet presAssocID="{6E9C48B9-CBA8-4C68-8DEE-05EF2087EAAE}" presName="dummy" presStyleCnt="0"/>
      <dgm:spPr/>
    </dgm:pt>
    <dgm:pt modelId="{FB6492C0-6275-4738-BD91-3113C22FC33B}" type="pres">
      <dgm:prSet presAssocID="{6E9C48B9-CBA8-4C68-8DEE-05EF2087EAAE}" presName="node" presStyleLbl="revTx" presStyleIdx="6" presStyleCnt="14">
        <dgm:presLayoutVars>
          <dgm:bulletEnabled val="1"/>
        </dgm:presLayoutVars>
      </dgm:prSet>
      <dgm:spPr/>
    </dgm:pt>
    <dgm:pt modelId="{0B23E616-FD4F-4EFA-9D8E-29323975FB8E}" type="pres">
      <dgm:prSet presAssocID="{902744E9-0EF9-4A3A-8774-F6FC05525BF0}" presName="sibTrans" presStyleLbl="node1" presStyleIdx="6" presStyleCnt="14"/>
      <dgm:spPr/>
    </dgm:pt>
    <dgm:pt modelId="{95F35736-500B-4A19-A2AE-C8D818C5C3C4}" type="pres">
      <dgm:prSet presAssocID="{1DB0B8C4-2A86-4772-9E70-8C3488B4FD61}" presName="dummy" presStyleCnt="0"/>
      <dgm:spPr/>
    </dgm:pt>
    <dgm:pt modelId="{A84F6ECD-41F0-40CE-A703-CA474B873F87}" type="pres">
      <dgm:prSet presAssocID="{1DB0B8C4-2A86-4772-9E70-8C3488B4FD61}" presName="node" presStyleLbl="revTx" presStyleIdx="7" presStyleCnt="14" custRadScaleRad="97800" custRadScaleInc="-5202">
        <dgm:presLayoutVars>
          <dgm:bulletEnabled val="1"/>
        </dgm:presLayoutVars>
      </dgm:prSet>
      <dgm:spPr/>
    </dgm:pt>
    <dgm:pt modelId="{B5638601-D166-4E7F-8DB6-96AAFBBB5125}" type="pres">
      <dgm:prSet presAssocID="{F70D2FE9-782A-40DD-833F-EF1521FB6411}" presName="sibTrans" presStyleLbl="node1" presStyleIdx="7" presStyleCnt="14"/>
      <dgm:spPr/>
    </dgm:pt>
    <dgm:pt modelId="{94412CA7-5D09-4124-851D-DD4BA9C98A23}" type="pres">
      <dgm:prSet presAssocID="{2D7C2E43-F530-4FE0-B651-5CFF1DA01D30}" presName="dummy" presStyleCnt="0"/>
      <dgm:spPr/>
    </dgm:pt>
    <dgm:pt modelId="{DEA84CCD-2EBE-40D7-9AB7-4DEEA4E7AC57}" type="pres">
      <dgm:prSet presAssocID="{2D7C2E43-F530-4FE0-B651-5CFF1DA01D30}" presName="node" presStyleLbl="revTx" presStyleIdx="8" presStyleCnt="14">
        <dgm:presLayoutVars>
          <dgm:bulletEnabled val="1"/>
        </dgm:presLayoutVars>
      </dgm:prSet>
      <dgm:spPr/>
    </dgm:pt>
    <dgm:pt modelId="{17BF49E7-47E6-4054-BB75-DEBF662E41DF}" type="pres">
      <dgm:prSet presAssocID="{BEE249E1-2F90-4F24-8464-847D55062377}" presName="sibTrans" presStyleLbl="node1" presStyleIdx="8" presStyleCnt="14"/>
      <dgm:spPr/>
    </dgm:pt>
    <dgm:pt modelId="{2BA14421-B906-413A-BAD4-5EF6F0020CDA}" type="pres">
      <dgm:prSet presAssocID="{6118C545-242C-4296-9343-4DE842061AC8}" presName="dummy" presStyleCnt="0"/>
      <dgm:spPr/>
    </dgm:pt>
    <dgm:pt modelId="{5ED450E7-50E4-4909-B61E-B587BFDD31C2}" type="pres">
      <dgm:prSet presAssocID="{6118C545-242C-4296-9343-4DE842061AC8}" presName="node" presStyleLbl="revTx" presStyleIdx="9" presStyleCnt="14">
        <dgm:presLayoutVars>
          <dgm:bulletEnabled val="1"/>
        </dgm:presLayoutVars>
      </dgm:prSet>
      <dgm:spPr/>
    </dgm:pt>
    <dgm:pt modelId="{407C266E-2897-4CA3-9DC4-376E12E019C1}" type="pres">
      <dgm:prSet presAssocID="{53756867-C17A-49C8-A672-9734A5DBFDBA}" presName="sibTrans" presStyleLbl="node1" presStyleIdx="9" presStyleCnt="14"/>
      <dgm:spPr/>
    </dgm:pt>
    <dgm:pt modelId="{1D8BB86F-22C7-44B9-BD18-2291882131F4}" type="pres">
      <dgm:prSet presAssocID="{0FAA6A0E-08DD-4AE9-B05A-D920D43A4A2E}" presName="dummy" presStyleCnt="0"/>
      <dgm:spPr/>
    </dgm:pt>
    <dgm:pt modelId="{38FF898D-8ADF-4A03-9911-331E6DD50AAB}" type="pres">
      <dgm:prSet presAssocID="{0FAA6A0E-08DD-4AE9-B05A-D920D43A4A2E}" presName="node" presStyleLbl="revTx" presStyleIdx="10" presStyleCnt="14">
        <dgm:presLayoutVars>
          <dgm:bulletEnabled val="1"/>
        </dgm:presLayoutVars>
      </dgm:prSet>
      <dgm:spPr/>
    </dgm:pt>
    <dgm:pt modelId="{AA249384-6A3C-49F6-953F-6813152776AF}" type="pres">
      <dgm:prSet presAssocID="{DBEE68C6-7700-4EBC-833E-AB564E9A02CA}" presName="sibTrans" presStyleLbl="node1" presStyleIdx="10" presStyleCnt="14"/>
      <dgm:spPr/>
    </dgm:pt>
    <dgm:pt modelId="{80568F8C-C9BB-4B50-9A82-7A3B7DD5037C}" type="pres">
      <dgm:prSet presAssocID="{30C60094-F3D9-40D4-90D9-6BECF1EBF598}" presName="dummy" presStyleCnt="0"/>
      <dgm:spPr/>
    </dgm:pt>
    <dgm:pt modelId="{316E8738-E0EF-4A4A-95B3-A287F1FE5BC5}" type="pres">
      <dgm:prSet presAssocID="{30C60094-F3D9-40D4-90D9-6BECF1EBF598}" presName="node" presStyleLbl="revTx" presStyleIdx="11" presStyleCnt="14">
        <dgm:presLayoutVars>
          <dgm:bulletEnabled val="1"/>
        </dgm:presLayoutVars>
      </dgm:prSet>
      <dgm:spPr/>
    </dgm:pt>
    <dgm:pt modelId="{AACA3D31-5D8A-4711-A8AD-5F0A8582391C}" type="pres">
      <dgm:prSet presAssocID="{E0CB8E60-3A24-492F-82B3-E9EA561987E2}" presName="sibTrans" presStyleLbl="node1" presStyleIdx="11" presStyleCnt="14"/>
      <dgm:spPr/>
    </dgm:pt>
    <dgm:pt modelId="{5EDCA085-FE2B-4431-8817-2FB3443B1AF8}" type="pres">
      <dgm:prSet presAssocID="{1B496F7C-72F6-4300-800C-B02E39526DA5}" presName="dummy" presStyleCnt="0"/>
      <dgm:spPr/>
    </dgm:pt>
    <dgm:pt modelId="{491CD94D-ACBB-4918-8AB2-60E11BBDBE23}" type="pres">
      <dgm:prSet presAssocID="{1B496F7C-72F6-4300-800C-B02E39526DA5}" presName="node" presStyleLbl="revTx" presStyleIdx="12" presStyleCnt="14">
        <dgm:presLayoutVars>
          <dgm:bulletEnabled val="1"/>
        </dgm:presLayoutVars>
      </dgm:prSet>
      <dgm:spPr/>
    </dgm:pt>
    <dgm:pt modelId="{72E0D1CD-E6EA-491E-AD4C-EFC2CC956E5F}" type="pres">
      <dgm:prSet presAssocID="{9FC9BC2B-46D4-4F68-A698-19BD3A4FE084}" presName="sibTrans" presStyleLbl="node1" presStyleIdx="12" presStyleCnt="14"/>
      <dgm:spPr/>
    </dgm:pt>
    <dgm:pt modelId="{A9292108-CDBD-4A42-829F-2229992B163D}" type="pres">
      <dgm:prSet presAssocID="{07DB973C-AF67-45E0-BF47-0AC40AE4DC37}" presName="dummy" presStyleCnt="0"/>
      <dgm:spPr/>
    </dgm:pt>
    <dgm:pt modelId="{92C76A43-2280-4158-8043-F4C9D9A9B1AE}" type="pres">
      <dgm:prSet presAssocID="{07DB973C-AF67-45E0-BF47-0AC40AE4DC37}" presName="node" presStyleLbl="revTx" presStyleIdx="13" presStyleCnt="14" custScaleX="167660">
        <dgm:presLayoutVars>
          <dgm:bulletEnabled val="1"/>
        </dgm:presLayoutVars>
      </dgm:prSet>
      <dgm:spPr/>
    </dgm:pt>
    <dgm:pt modelId="{2D648BE1-6FEA-4581-BC17-786E19F1FD03}" type="pres">
      <dgm:prSet presAssocID="{A799D378-0D3F-40A2-A386-37C965D944F4}" presName="sibTrans" presStyleLbl="node1" presStyleIdx="13" presStyleCnt="14"/>
      <dgm:spPr/>
    </dgm:pt>
  </dgm:ptLst>
  <dgm:cxnLst>
    <dgm:cxn modelId="{E9D5E40A-A407-4E79-AEFD-AAEF5D6025C9}" srcId="{61B0D712-A6EF-43AF-8303-89C2789EBCF7}" destId="{30C60094-F3D9-40D4-90D9-6BECF1EBF598}" srcOrd="11" destOrd="0" parTransId="{FB2CE207-A4A6-4DA4-A195-D5905A993CCB}" sibTransId="{E0CB8E60-3A24-492F-82B3-E9EA561987E2}"/>
    <dgm:cxn modelId="{062CE70A-176E-4723-9AC9-5A76F6F9DD0E}" type="presOf" srcId="{E0CB8E60-3A24-492F-82B3-E9EA561987E2}" destId="{AACA3D31-5D8A-4711-A8AD-5F0A8582391C}" srcOrd="0" destOrd="0" presId="urn:microsoft.com/office/officeart/2005/8/layout/cycle1"/>
    <dgm:cxn modelId="{3F9E892E-457D-4CD3-9445-0B4FD12E6ECA}" srcId="{61B0D712-A6EF-43AF-8303-89C2789EBCF7}" destId="{B6E7BB33-390B-471D-9E8A-C34490FC611A}" srcOrd="1" destOrd="0" parTransId="{7FC28763-562E-423C-AF17-08E739AF6D94}" sibTransId="{F26F532A-0811-4B3F-95E1-C1F551375D13}"/>
    <dgm:cxn modelId="{852F7836-B244-4775-B5CC-988DA893474E}" srcId="{61B0D712-A6EF-43AF-8303-89C2789EBCF7}" destId="{0FAA6A0E-08DD-4AE9-B05A-D920D43A4A2E}" srcOrd="10" destOrd="0" parTransId="{B0AD71BF-7678-4414-B885-486944871416}" sibTransId="{DBEE68C6-7700-4EBC-833E-AB564E9A02CA}"/>
    <dgm:cxn modelId="{A4AB8437-BF9D-4BE6-90D9-67721BF89D60}" type="presOf" srcId="{BEE249E1-2F90-4F24-8464-847D55062377}" destId="{17BF49E7-47E6-4054-BB75-DEBF662E41DF}" srcOrd="0" destOrd="0" presId="urn:microsoft.com/office/officeart/2005/8/layout/cycle1"/>
    <dgm:cxn modelId="{6FC6F837-DDA6-4524-8909-DBAF68A6CDDF}" type="presOf" srcId="{30C60094-F3D9-40D4-90D9-6BECF1EBF598}" destId="{316E8738-E0EF-4A4A-95B3-A287F1FE5BC5}" srcOrd="0" destOrd="0" presId="urn:microsoft.com/office/officeart/2005/8/layout/cycle1"/>
    <dgm:cxn modelId="{7FD19B3D-CD94-4106-98E2-5424990A25A1}" type="presOf" srcId="{61B0D712-A6EF-43AF-8303-89C2789EBCF7}" destId="{C46971C0-30B9-4D92-AB7C-616963363C31}" srcOrd="0" destOrd="0" presId="urn:microsoft.com/office/officeart/2005/8/layout/cycle1"/>
    <dgm:cxn modelId="{F903863F-20B5-4F9F-8762-8A6BEBF1730D}" type="presOf" srcId="{0FAA6A0E-08DD-4AE9-B05A-D920D43A4A2E}" destId="{38FF898D-8ADF-4A03-9911-331E6DD50AAB}" srcOrd="0" destOrd="0" presId="urn:microsoft.com/office/officeart/2005/8/layout/cycle1"/>
    <dgm:cxn modelId="{E3196243-A8C1-4950-B4E5-00182722854A}" type="presOf" srcId="{DBEE68C6-7700-4EBC-833E-AB564E9A02CA}" destId="{AA249384-6A3C-49F6-953F-6813152776AF}" srcOrd="0" destOrd="0" presId="urn:microsoft.com/office/officeart/2005/8/layout/cycle1"/>
    <dgm:cxn modelId="{F7481B4C-8177-4921-A0DB-6DE912E0AE84}" type="presOf" srcId="{A799D378-0D3F-40A2-A386-37C965D944F4}" destId="{2D648BE1-6FEA-4581-BC17-786E19F1FD03}" srcOrd="0" destOrd="0" presId="urn:microsoft.com/office/officeart/2005/8/layout/cycle1"/>
    <dgm:cxn modelId="{D19D3B54-A436-481E-9EAB-98254BD5FD66}" type="presOf" srcId="{6118C545-242C-4296-9343-4DE842061AC8}" destId="{5ED450E7-50E4-4909-B61E-B587BFDD31C2}" srcOrd="0" destOrd="0" presId="urn:microsoft.com/office/officeart/2005/8/layout/cycle1"/>
    <dgm:cxn modelId="{C1A2A254-2573-45F8-B1E8-A10B7A10C63F}" type="presOf" srcId="{C585BEC4-F4F5-47F6-841E-EBA6B7083B87}" destId="{CC168322-3E1F-45BA-AECA-E2B71D66D1F3}" srcOrd="0" destOrd="0" presId="urn:microsoft.com/office/officeart/2005/8/layout/cycle1"/>
    <dgm:cxn modelId="{3BD9CA57-77DA-42F7-91B3-D2B3F1A84C3E}" type="presOf" srcId="{3451C043-8178-405C-9CDC-A37ACB1767BF}" destId="{BEFC3ED5-5801-419F-A8A5-F0C33782BF72}" srcOrd="0" destOrd="0" presId="urn:microsoft.com/office/officeart/2005/8/layout/cycle1"/>
    <dgm:cxn modelId="{3E1FF261-ED93-4A6C-82BA-C58A59806FE0}" type="presOf" srcId="{2557C9C8-E8CF-4F46-85A7-699190E48E38}" destId="{AAC470AD-FB7F-461D-BFC6-4F24C6AD8CF1}" srcOrd="0" destOrd="0" presId="urn:microsoft.com/office/officeart/2005/8/layout/cycle1"/>
    <dgm:cxn modelId="{FA90CC71-C418-4A2B-8BA6-DE0379226FD1}" type="presOf" srcId="{2C8D7C21-E77E-48B5-95EF-48368C71AD5E}" destId="{E593ACB0-349B-4D03-83FC-F43FD2EFAFC4}" srcOrd="0" destOrd="0" presId="urn:microsoft.com/office/officeart/2005/8/layout/cycle1"/>
    <dgm:cxn modelId="{CF9DE073-5607-460D-8C4C-5E1B108BD1CA}" srcId="{61B0D712-A6EF-43AF-8303-89C2789EBCF7}" destId="{1DB0B8C4-2A86-4772-9E70-8C3488B4FD61}" srcOrd="7" destOrd="0" parTransId="{81B2A424-4685-4E02-BDF6-BBB110B0647D}" sibTransId="{F70D2FE9-782A-40DD-833F-EF1521FB6411}"/>
    <dgm:cxn modelId="{E5DC3374-C34E-442E-A330-43F8368D18AC}" srcId="{61B0D712-A6EF-43AF-8303-89C2789EBCF7}" destId="{E942DD15-A673-403E-8D80-0888AA0B818B}" srcOrd="3" destOrd="0" parTransId="{67EBB764-BE79-4B7F-851B-411C12E996A2}" sibTransId="{5B7CC3CF-D724-4A50-AD28-C1617C2CF15E}"/>
    <dgm:cxn modelId="{8060127A-652F-4780-A4CC-B1ABB7F0513A}" srcId="{61B0D712-A6EF-43AF-8303-89C2789EBCF7}" destId="{2D7C2E43-F530-4FE0-B651-5CFF1DA01D30}" srcOrd="8" destOrd="0" parTransId="{1312D315-C1C2-4404-B625-40DA3797AE0A}" sibTransId="{BEE249E1-2F90-4F24-8464-847D55062377}"/>
    <dgm:cxn modelId="{66A2937C-63D1-4E57-A4EB-11BCB0AB2097}" type="presOf" srcId="{2D7C2E43-F530-4FE0-B651-5CFF1DA01D30}" destId="{DEA84CCD-2EBE-40D7-9AB7-4DEEA4E7AC57}" srcOrd="0" destOrd="0" presId="urn:microsoft.com/office/officeart/2005/8/layout/cycle1"/>
    <dgm:cxn modelId="{4F14067D-CAFD-41FD-9291-3CDB6B358D95}" type="presOf" srcId="{2DA23BB6-D7B5-4A13-8E30-F32CDC8316B2}" destId="{A2524EBF-8D95-4F3C-A857-06465452F000}" srcOrd="0" destOrd="0" presId="urn:microsoft.com/office/officeart/2005/8/layout/cycle1"/>
    <dgm:cxn modelId="{C4585186-4FD0-4C09-81A2-2AAE4469D309}" srcId="{61B0D712-A6EF-43AF-8303-89C2789EBCF7}" destId="{07DB973C-AF67-45E0-BF47-0AC40AE4DC37}" srcOrd="13" destOrd="0" parTransId="{D6E8F556-4E76-43D7-9D89-4FB5D05C63AD}" sibTransId="{A799D378-0D3F-40A2-A386-37C965D944F4}"/>
    <dgm:cxn modelId="{084DF08A-8584-4249-B972-ED0163692845}" srcId="{61B0D712-A6EF-43AF-8303-89C2789EBCF7}" destId="{3451C043-8178-405C-9CDC-A37ACB1767BF}" srcOrd="5" destOrd="0" parTransId="{7F6C3F4E-B853-4F08-8CCC-D975D1E1F08A}" sibTransId="{2C8D7C21-E77E-48B5-95EF-48368C71AD5E}"/>
    <dgm:cxn modelId="{7E2E8497-E0E6-4B32-A7A4-E066942949DB}" type="presOf" srcId="{07DB973C-AF67-45E0-BF47-0AC40AE4DC37}" destId="{92C76A43-2280-4158-8043-F4C9D9A9B1AE}" srcOrd="0" destOrd="0" presId="urn:microsoft.com/office/officeart/2005/8/layout/cycle1"/>
    <dgm:cxn modelId="{480D169C-5D89-4402-96BD-84A92DF50EAF}" type="presOf" srcId="{1B496F7C-72F6-4300-800C-B02E39526DA5}" destId="{491CD94D-ACBB-4918-8AB2-60E11BBDBE23}" srcOrd="0" destOrd="0" presId="urn:microsoft.com/office/officeart/2005/8/layout/cycle1"/>
    <dgm:cxn modelId="{C5821AA6-C23A-4E1C-9851-5B515F0971AE}" srcId="{61B0D712-A6EF-43AF-8303-89C2789EBCF7}" destId="{2DA23BB6-D7B5-4A13-8E30-F32CDC8316B2}" srcOrd="0" destOrd="0" parTransId="{30C85521-4024-4816-99E5-6B6B66172664}" sibTransId="{E7B031AE-4329-4CA0-B578-7949DCF52F18}"/>
    <dgm:cxn modelId="{FD8E3FAE-9E27-4E8E-B62E-FB75EFD65B3F}" type="presOf" srcId="{E7B031AE-4329-4CA0-B578-7949DCF52F18}" destId="{DC232AF5-AE69-48CA-9FB4-C00521CA70FD}" srcOrd="0" destOrd="0" presId="urn:microsoft.com/office/officeart/2005/8/layout/cycle1"/>
    <dgm:cxn modelId="{5D840AB0-076C-4687-9553-9FC6564BAD59}" type="presOf" srcId="{B6E7BB33-390B-471D-9E8A-C34490FC611A}" destId="{1764B10E-F883-48C5-9A92-776C82CA9672}" srcOrd="0" destOrd="0" presId="urn:microsoft.com/office/officeart/2005/8/layout/cycle1"/>
    <dgm:cxn modelId="{A91C06B6-BE73-47C0-9201-4754CE1D8CCA}" type="presOf" srcId="{F26F532A-0811-4B3F-95E1-C1F551375D13}" destId="{B75194D3-41E4-4091-BE44-ABAA81B1D52D}" srcOrd="0" destOrd="0" presId="urn:microsoft.com/office/officeart/2005/8/layout/cycle1"/>
    <dgm:cxn modelId="{D04DD7B7-9EBB-4B29-AD22-4EBBF87FCE33}" type="presOf" srcId="{9FC9BC2B-46D4-4F68-A698-19BD3A4FE084}" destId="{72E0D1CD-E6EA-491E-AD4C-EFC2CC956E5F}" srcOrd="0" destOrd="0" presId="urn:microsoft.com/office/officeart/2005/8/layout/cycle1"/>
    <dgm:cxn modelId="{4F00F9BD-18E2-481A-9448-2B568D11F6A8}" type="presOf" srcId="{6E9C48B9-CBA8-4C68-8DEE-05EF2087EAAE}" destId="{FB6492C0-6275-4738-BD91-3113C22FC33B}" srcOrd="0" destOrd="0" presId="urn:microsoft.com/office/officeart/2005/8/layout/cycle1"/>
    <dgm:cxn modelId="{638BCAC0-F9FD-46C3-8AE3-33D6F6F80B2E}" srcId="{61B0D712-A6EF-43AF-8303-89C2789EBCF7}" destId="{4F4AD091-5678-44AC-BA97-3BBAEC3BFDD7}" srcOrd="2" destOrd="0" parTransId="{0A6A75DC-51F0-4FD9-91F6-0D0C9392AA69}" sibTransId="{863A0BCE-B85C-4D8E-84DD-4A29B25D935C}"/>
    <dgm:cxn modelId="{C0658AC6-A0CF-44DA-97E8-E9D0813897B8}" type="presOf" srcId="{902744E9-0EF9-4A3A-8774-F6FC05525BF0}" destId="{0B23E616-FD4F-4EFA-9D8E-29323975FB8E}" srcOrd="0" destOrd="0" presId="urn:microsoft.com/office/officeart/2005/8/layout/cycle1"/>
    <dgm:cxn modelId="{911063C7-4250-43D6-8DCE-8B10D2C83AE5}" type="presOf" srcId="{F70D2FE9-782A-40DD-833F-EF1521FB6411}" destId="{B5638601-D166-4E7F-8DB6-96AAFBBB5125}" srcOrd="0" destOrd="0" presId="urn:microsoft.com/office/officeart/2005/8/layout/cycle1"/>
    <dgm:cxn modelId="{650E23CE-A7C9-4786-B49E-3BAB2995CDE2}" srcId="{61B0D712-A6EF-43AF-8303-89C2789EBCF7}" destId="{2557C9C8-E8CF-4F46-85A7-699190E48E38}" srcOrd="4" destOrd="0" parTransId="{279C0B17-8C57-492C-A7AC-26C7D7365EED}" sibTransId="{C585BEC4-F4F5-47F6-841E-EBA6B7083B87}"/>
    <dgm:cxn modelId="{479D49D4-917C-46B7-9926-9F0919CC86FE}" type="presOf" srcId="{1DB0B8C4-2A86-4772-9E70-8C3488B4FD61}" destId="{A84F6ECD-41F0-40CE-A703-CA474B873F87}" srcOrd="0" destOrd="0" presId="urn:microsoft.com/office/officeart/2005/8/layout/cycle1"/>
    <dgm:cxn modelId="{7BF3B7D4-B8E3-439E-9D3C-C40FEC4DC031}" srcId="{61B0D712-A6EF-43AF-8303-89C2789EBCF7}" destId="{1B496F7C-72F6-4300-800C-B02E39526DA5}" srcOrd="12" destOrd="0" parTransId="{AF655A37-D88A-4A10-8D27-51C2402D3C2E}" sibTransId="{9FC9BC2B-46D4-4F68-A698-19BD3A4FE084}"/>
    <dgm:cxn modelId="{4C9624D6-6B3B-4E99-AE3C-586153C6986E}" type="presOf" srcId="{4F4AD091-5678-44AC-BA97-3BBAEC3BFDD7}" destId="{5E38697F-5ED3-4AFC-92E2-28A3A5B5C77B}" srcOrd="0" destOrd="0" presId="urn:microsoft.com/office/officeart/2005/8/layout/cycle1"/>
    <dgm:cxn modelId="{48C380E3-7135-405B-A3E8-546A2793A71A}" srcId="{61B0D712-A6EF-43AF-8303-89C2789EBCF7}" destId="{6118C545-242C-4296-9343-4DE842061AC8}" srcOrd="9" destOrd="0" parTransId="{EFF22D90-535D-4DED-A771-92A5853E78C2}" sibTransId="{53756867-C17A-49C8-A672-9734A5DBFDBA}"/>
    <dgm:cxn modelId="{168B77E4-26EA-4A33-A7CF-0A006E0E381E}" type="presOf" srcId="{5B7CC3CF-D724-4A50-AD28-C1617C2CF15E}" destId="{357C8A28-7C9A-4982-83AB-069BC4FA3ABB}" srcOrd="0" destOrd="0" presId="urn:microsoft.com/office/officeart/2005/8/layout/cycle1"/>
    <dgm:cxn modelId="{1E64D2E6-1444-4F32-BEFC-F7FE790DCB1A}" srcId="{61B0D712-A6EF-43AF-8303-89C2789EBCF7}" destId="{6E9C48B9-CBA8-4C68-8DEE-05EF2087EAAE}" srcOrd="6" destOrd="0" parTransId="{11ADCDE8-0238-4546-A9B4-1A5B7BF3870B}" sibTransId="{902744E9-0EF9-4A3A-8774-F6FC05525BF0}"/>
    <dgm:cxn modelId="{6C33E0FA-0263-4301-A21D-4779240E369C}" type="presOf" srcId="{53756867-C17A-49C8-A672-9734A5DBFDBA}" destId="{407C266E-2897-4CA3-9DC4-376E12E019C1}" srcOrd="0" destOrd="0" presId="urn:microsoft.com/office/officeart/2005/8/layout/cycle1"/>
    <dgm:cxn modelId="{052E5AFB-F647-46BD-B412-A97AF6249F65}" type="presOf" srcId="{863A0BCE-B85C-4D8E-84DD-4A29B25D935C}" destId="{19699127-B93D-4EC8-B51F-2FA846F2D225}" srcOrd="0" destOrd="0" presId="urn:microsoft.com/office/officeart/2005/8/layout/cycle1"/>
    <dgm:cxn modelId="{B3CD19FE-823E-4871-8CAE-99956EDBDDFC}" type="presOf" srcId="{E942DD15-A673-403E-8D80-0888AA0B818B}" destId="{E04DFA9B-6165-41D2-B1BC-E674FC2F5C9F}" srcOrd="0" destOrd="0" presId="urn:microsoft.com/office/officeart/2005/8/layout/cycle1"/>
    <dgm:cxn modelId="{3CD56C26-C194-4771-8B9F-6979EBC97305}" type="presParOf" srcId="{C46971C0-30B9-4D92-AB7C-616963363C31}" destId="{71725C39-9065-4096-9B2E-4EDA75D5261F}" srcOrd="0" destOrd="0" presId="urn:microsoft.com/office/officeart/2005/8/layout/cycle1"/>
    <dgm:cxn modelId="{AC3A8A15-6096-4548-96D0-066039C1B184}" type="presParOf" srcId="{C46971C0-30B9-4D92-AB7C-616963363C31}" destId="{A2524EBF-8D95-4F3C-A857-06465452F000}" srcOrd="1" destOrd="0" presId="urn:microsoft.com/office/officeart/2005/8/layout/cycle1"/>
    <dgm:cxn modelId="{C5F2E2E1-AF64-4962-8C5C-EDB7A43C2D0B}" type="presParOf" srcId="{C46971C0-30B9-4D92-AB7C-616963363C31}" destId="{DC232AF5-AE69-48CA-9FB4-C00521CA70FD}" srcOrd="2" destOrd="0" presId="urn:microsoft.com/office/officeart/2005/8/layout/cycle1"/>
    <dgm:cxn modelId="{E7C2201D-391D-4DF7-B73C-8923DD9C57C8}" type="presParOf" srcId="{C46971C0-30B9-4D92-AB7C-616963363C31}" destId="{4CD1F9C5-26CC-4E95-8F2E-31A1F4314E0F}" srcOrd="3" destOrd="0" presId="urn:microsoft.com/office/officeart/2005/8/layout/cycle1"/>
    <dgm:cxn modelId="{37855833-F616-49B8-8118-9A3CA1F08E6D}" type="presParOf" srcId="{C46971C0-30B9-4D92-AB7C-616963363C31}" destId="{1764B10E-F883-48C5-9A92-776C82CA9672}" srcOrd="4" destOrd="0" presId="urn:microsoft.com/office/officeart/2005/8/layout/cycle1"/>
    <dgm:cxn modelId="{19810B69-185D-4C87-A150-F057E6242600}" type="presParOf" srcId="{C46971C0-30B9-4D92-AB7C-616963363C31}" destId="{B75194D3-41E4-4091-BE44-ABAA81B1D52D}" srcOrd="5" destOrd="0" presId="urn:microsoft.com/office/officeart/2005/8/layout/cycle1"/>
    <dgm:cxn modelId="{E6BC5882-DCCE-49BB-AB73-DD35C7A70BDF}" type="presParOf" srcId="{C46971C0-30B9-4D92-AB7C-616963363C31}" destId="{3D530978-8DCD-4136-B924-9F1A014B33C6}" srcOrd="6" destOrd="0" presId="urn:microsoft.com/office/officeart/2005/8/layout/cycle1"/>
    <dgm:cxn modelId="{727F7361-FCE0-4B95-A1E8-61A06DA2B704}" type="presParOf" srcId="{C46971C0-30B9-4D92-AB7C-616963363C31}" destId="{5E38697F-5ED3-4AFC-92E2-28A3A5B5C77B}" srcOrd="7" destOrd="0" presId="urn:microsoft.com/office/officeart/2005/8/layout/cycle1"/>
    <dgm:cxn modelId="{E4C33B92-CC7A-4837-94F4-625D8ADB8F37}" type="presParOf" srcId="{C46971C0-30B9-4D92-AB7C-616963363C31}" destId="{19699127-B93D-4EC8-B51F-2FA846F2D225}" srcOrd="8" destOrd="0" presId="urn:microsoft.com/office/officeart/2005/8/layout/cycle1"/>
    <dgm:cxn modelId="{A988C216-6CAD-4681-997D-112C9F338F7C}" type="presParOf" srcId="{C46971C0-30B9-4D92-AB7C-616963363C31}" destId="{EBDDD287-8B66-4402-B4F0-022D38D714AF}" srcOrd="9" destOrd="0" presId="urn:microsoft.com/office/officeart/2005/8/layout/cycle1"/>
    <dgm:cxn modelId="{3B32FC39-7937-490E-B5F4-463350DA8685}" type="presParOf" srcId="{C46971C0-30B9-4D92-AB7C-616963363C31}" destId="{E04DFA9B-6165-41D2-B1BC-E674FC2F5C9F}" srcOrd="10" destOrd="0" presId="urn:microsoft.com/office/officeart/2005/8/layout/cycle1"/>
    <dgm:cxn modelId="{7EEAA35C-72F9-47A5-81B8-36687D058BED}" type="presParOf" srcId="{C46971C0-30B9-4D92-AB7C-616963363C31}" destId="{357C8A28-7C9A-4982-83AB-069BC4FA3ABB}" srcOrd="11" destOrd="0" presId="urn:microsoft.com/office/officeart/2005/8/layout/cycle1"/>
    <dgm:cxn modelId="{20F734B3-D92E-4087-912A-08B8521AF7A9}" type="presParOf" srcId="{C46971C0-30B9-4D92-AB7C-616963363C31}" destId="{5C8F07CB-1C1F-4DC3-8C9F-31B44DED671A}" srcOrd="12" destOrd="0" presId="urn:microsoft.com/office/officeart/2005/8/layout/cycle1"/>
    <dgm:cxn modelId="{277771CE-0867-46B2-A0EE-5931D3058C51}" type="presParOf" srcId="{C46971C0-30B9-4D92-AB7C-616963363C31}" destId="{AAC470AD-FB7F-461D-BFC6-4F24C6AD8CF1}" srcOrd="13" destOrd="0" presId="urn:microsoft.com/office/officeart/2005/8/layout/cycle1"/>
    <dgm:cxn modelId="{FC13C42F-6DFA-4CA1-9D82-883775A7685D}" type="presParOf" srcId="{C46971C0-30B9-4D92-AB7C-616963363C31}" destId="{CC168322-3E1F-45BA-AECA-E2B71D66D1F3}" srcOrd="14" destOrd="0" presId="urn:microsoft.com/office/officeart/2005/8/layout/cycle1"/>
    <dgm:cxn modelId="{B5F96C81-6728-4925-A478-B940DB926CDC}" type="presParOf" srcId="{C46971C0-30B9-4D92-AB7C-616963363C31}" destId="{BE64E47B-0A54-44EC-97C6-607E2E840D97}" srcOrd="15" destOrd="0" presId="urn:microsoft.com/office/officeart/2005/8/layout/cycle1"/>
    <dgm:cxn modelId="{D140399E-4334-4DD6-98AF-4485327ED34B}" type="presParOf" srcId="{C46971C0-30B9-4D92-AB7C-616963363C31}" destId="{BEFC3ED5-5801-419F-A8A5-F0C33782BF72}" srcOrd="16" destOrd="0" presId="urn:microsoft.com/office/officeart/2005/8/layout/cycle1"/>
    <dgm:cxn modelId="{F33ABE47-DBCE-4967-A9D8-71403709B1D7}" type="presParOf" srcId="{C46971C0-30B9-4D92-AB7C-616963363C31}" destId="{E593ACB0-349B-4D03-83FC-F43FD2EFAFC4}" srcOrd="17" destOrd="0" presId="urn:microsoft.com/office/officeart/2005/8/layout/cycle1"/>
    <dgm:cxn modelId="{3FD27484-509A-438E-95AC-EC0FA9E14000}" type="presParOf" srcId="{C46971C0-30B9-4D92-AB7C-616963363C31}" destId="{54ABE7BC-F1EC-4B17-B794-25BAAC1CCF78}" srcOrd="18" destOrd="0" presId="urn:microsoft.com/office/officeart/2005/8/layout/cycle1"/>
    <dgm:cxn modelId="{2CC7D0B6-C18A-443B-B9E7-5DB479750F7D}" type="presParOf" srcId="{C46971C0-30B9-4D92-AB7C-616963363C31}" destId="{FB6492C0-6275-4738-BD91-3113C22FC33B}" srcOrd="19" destOrd="0" presId="urn:microsoft.com/office/officeart/2005/8/layout/cycle1"/>
    <dgm:cxn modelId="{804B822B-DB62-40C3-9956-A79A7EE17FA3}" type="presParOf" srcId="{C46971C0-30B9-4D92-AB7C-616963363C31}" destId="{0B23E616-FD4F-4EFA-9D8E-29323975FB8E}" srcOrd="20" destOrd="0" presId="urn:microsoft.com/office/officeart/2005/8/layout/cycle1"/>
    <dgm:cxn modelId="{5280281D-B379-43D2-A51A-D2BD51B728DF}" type="presParOf" srcId="{C46971C0-30B9-4D92-AB7C-616963363C31}" destId="{95F35736-500B-4A19-A2AE-C8D818C5C3C4}" srcOrd="21" destOrd="0" presId="urn:microsoft.com/office/officeart/2005/8/layout/cycle1"/>
    <dgm:cxn modelId="{F65A5F67-3E1D-47BF-9943-3F08F2422A32}" type="presParOf" srcId="{C46971C0-30B9-4D92-AB7C-616963363C31}" destId="{A84F6ECD-41F0-40CE-A703-CA474B873F87}" srcOrd="22" destOrd="0" presId="urn:microsoft.com/office/officeart/2005/8/layout/cycle1"/>
    <dgm:cxn modelId="{6A81117D-BE75-4627-AA51-DF2278B405C7}" type="presParOf" srcId="{C46971C0-30B9-4D92-AB7C-616963363C31}" destId="{B5638601-D166-4E7F-8DB6-96AAFBBB5125}" srcOrd="23" destOrd="0" presId="urn:microsoft.com/office/officeart/2005/8/layout/cycle1"/>
    <dgm:cxn modelId="{6A3C7A6B-792F-414C-B9CA-E5DBC01C19DF}" type="presParOf" srcId="{C46971C0-30B9-4D92-AB7C-616963363C31}" destId="{94412CA7-5D09-4124-851D-DD4BA9C98A23}" srcOrd="24" destOrd="0" presId="urn:microsoft.com/office/officeart/2005/8/layout/cycle1"/>
    <dgm:cxn modelId="{0E7C25FC-4D74-4B40-8309-5056F5238EEF}" type="presParOf" srcId="{C46971C0-30B9-4D92-AB7C-616963363C31}" destId="{DEA84CCD-2EBE-40D7-9AB7-4DEEA4E7AC57}" srcOrd="25" destOrd="0" presId="urn:microsoft.com/office/officeart/2005/8/layout/cycle1"/>
    <dgm:cxn modelId="{EA75DC46-1914-4E64-88A4-2C110FE7CF14}" type="presParOf" srcId="{C46971C0-30B9-4D92-AB7C-616963363C31}" destId="{17BF49E7-47E6-4054-BB75-DEBF662E41DF}" srcOrd="26" destOrd="0" presId="urn:microsoft.com/office/officeart/2005/8/layout/cycle1"/>
    <dgm:cxn modelId="{C78A5E84-960A-4FD3-92A2-376762E8269C}" type="presParOf" srcId="{C46971C0-30B9-4D92-AB7C-616963363C31}" destId="{2BA14421-B906-413A-BAD4-5EF6F0020CDA}" srcOrd="27" destOrd="0" presId="urn:microsoft.com/office/officeart/2005/8/layout/cycle1"/>
    <dgm:cxn modelId="{26CAA2E2-F0A5-496E-9B55-98C5C669EA37}" type="presParOf" srcId="{C46971C0-30B9-4D92-AB7C-616963363C31}" destId="{5ED450E7-50E4-4909-B61E-B587BFDD31C2}" srcOrd="28" destOrd="0" presId="urn:microsoft.com/office/officeart/2005/8/layout/cycle1"/>
    <dgm:cxn modelId="{C841FF5D-EA07-40C0-81BD-277BFB6E5FB5}" type="presParOf" srcId="{C46971C0-30B9-4D92-AB7C-616963363C31}" destId="{407C266E-2897-4CA3-9DC4-376E12E019C1}" srcOrd="29" destOrd="0" presId="urn:microsoft.com/office/officeart/2005/8/layout/cycle1"/>
    <dgm:cxn modelId="{3842EBEC-720A-44B9-B043-C278FCABE9B4}" type="presParOf" srcId="{C46971C0-30B9-4D92-AB7C-616963363C31}" destId="{1D8BB86F-22C7-44B9-BD18-2291882131F4}" srcOrd="30" destOrd="0" presId="urn:microsoft.com/office/officeart/2005/8/layout/cycle1"/>
    <dgm:cxn modelId="{5DCE4891-4A6E-4771-8632-746A33B603B3}" type="presParOf" srcId="{C46971C0-30B9-4D92-AB7C-616963363C31}" destId="{38FF898D-8ADF-4A03-9911-331E6DD50AAB}" srcOrd="31" destOrd="0" presId="urn:microsoft.com/office/officeart/2005/8/layout/cycle1"/>
    <dgm:cxn modelId="{9D53EE19-7DDB-46D0-979E-3EB468E32AD8}" type="presParOf" srcId="{C46971C0-30B9-4D92-AB7C-616963363C31}" destId="{AA249384-6A3C-49F6-953F-6813152776AF}" srcOrd="32" destOrd="0" presId="urn:microsoft.com/office/officeart/2005/8/layout/cycle1"/>
    <dgm:cxn modelId="{D40E0F0A-17EF-4A75-B3DF-F19A08B55BF2}" type="presParOf" srcId="{C46971C0-30B9-4D92-AB7C-616963363C31}" destId="{80568F8C-C9BB-4B50-9A82-7A3B7DD5037C}" srcOrd="33" destOrd="0" presId="urn:microsoft.com/office/officeart/2005/8/layout/cycle1"/>
    <dgm:cxn modelId="{43D3D200-75DA-47A4-BA31-29C1769A4329}" type="presParOf" srcId="{C46971C0-30B9-4D92-AB7C-616963363C31}" destId="{316E8738-E0EF-4A4A-95B3-A287F1FE5BC5}" srcOrd="34" destOrd="0" presId="urn:microsoft.com/office/officeart/2005/8/layout/cycle1"/>
    <dgm:cxn modelId="{E258FB95-D3B9-47F6-BC6B-E31BAD1135DA}" type="presParOf" srcId="{C46971C0-30B9-4D92-AB7C-616963363C31}" destId="{AACA3D31-5D8A-4711-A8AD-5F0A8582391C}" srcOrd="35" destOrd="0" presId="urn:microsoft.com/office/officeart/2005/8/layout/cycle1"/>
    <dgm:cxn modelId="{B04484E1-1BD4-4188-B338-603D24DB8EF6}" type="presParOf" srcId="{C46971C0-30B9-4D92-AB7C-616963363C31}" destId="{5EDCA085-FE2B-4431-8817-2FB3443B1AF8}" srcOrd="36" destOrd="0" presId="urn:microsoft.com/office/officeart/2005/8/layout/cycle1"/>
    <dgm:cxn modelId="{05AC3D45-B78A-441C-8124-46A06373A425}" type="presParOf" srcId="{C46971C0-30B9-4D92-AB7C-616963363C31}" destId="{491CD94D-ACBB-4918-8AB2-60E11BBDBE23}" srcOrd="37" destOrd="0" presId="urn:microsoft.com/office/officeart/2005/8/layout/cycle1"/>
    <dgm:cxn modelId="{13804C3B-FFEE-475A-B10D-E114B4BB5092}" type="presParOf" srcId="{C46971C0-30B9-4D92-AB7C-616963363C31}" destId="{72E0D1CD-E6EA-491E-AD4C-EFC2CC956E5F}" srcOrd="38" destOrd="0" presId="urn:microsoft.com/office/officeart/2005/8/layout/cycle1"/>
    <dgm:cxn modelId="{607C4D08-49F3-43DD-8BBC-28DA857DAB2B}" type="presParOf" srcId="{C46971C0-30B9-4D92-AB7C-616963363C31}" destId="{A9292108-CDBD-4A42-829F-2229992B163D}" srcOrd="39" destOrd="0" presId="urn:microsoft.com/office/officeart/2005/8/layout/cycle1"/>
    <dgm:cxn modelId="{18269758-001F-4084-BE89-DC50CC4AC023}" type="presParOf" srcId="{C46971C0-30B9-4D92-AB7C-616963363C31}" destId="{92C76A43-2280-4158-8043-F4C9D9A9B1AE}" srcOrd="40" destOrd="0" presId="urn:microsoft.com/office/officeart/2005/8/layout/cycle1"/>
    <dgm:cxn modelId="{9BFAA473-E0FD-4571-9D14-034B9324E26F}" type="presParOf" srcId="{C46971C0-30B9-4D92-AB7C-616963363C31}" destId="{2D648BE1-6FEA-4581-BC17-786E19F1FD03}" srcOrd="4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24EBF-8D95-4F3C-A857-06465452F000}">
      <dsp:nvSpPr>
        <dsp:cNvPr id="0" name=""/>
        <dsp:cNvSpPr/>
      </dsp:nvSpPr>
      <dsp:spPr>
        <a:xfrm>
          <a:off x="4254898" y="4105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1">
                  <a:lumMod val="50000"/>
                </a:schemeClr>
              </a:solidFill>
            </a:rPr>
            <a:t>Socialización a entes Técnicos, Ambientales, Normativos, Financieros y Académicos</a:t>
          </a:r>
        </a:p>
      </dsp:txBody>
      <dsp:txXfrm>
        <a:off x="4254898" y="4105"/>
        <a:ext cx="442317" cy="442317"/>
      </dsp:txXfrm>
    </dsp:sp>
    <dsp:sp modelId="{DC232AF5-AE69-48CA-9FB4-C00521CA70FD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7997699"/>
            <a:gd name="adj4" fmla="val 17318063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4B10E-F883-48C5-9A92-776C82CA9672}">
      <dsp:nvSpPr>
        <dsp:cNvPr id="0" name=""/>
        <dsp:cNvSpPr/>
      </dsp:nvSpPr>
      <dsp:spPr>
        <a:xfrm>
          <a:off x="5169036" y="444330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1">
                  <a:lumMod val="50000"/>
                </a:schemeClr>
              </a:solidFill>
            </a:rPr>
            <a:t>Zonificación Regional</a:t>
          </a:r>
        </a:p>
      </dsp:txBody>
      <dsp:txXfrm>
        <a:off x="5169036" y="444330"/>
        <a:ext cx="442317" cy="442317"/>
      </dsp:txXfrm>
    </dsp:sp>
    <dsp:sp modelId="{B75194D3-41E4-4091-BE44-ABAA81B1D52D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9567672"/>
            <a:gd name="adj4" fmla="val 18965732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38697F-5ED3-4AFC-92E2-28A3A5B5C77B}">
      <dsp:nvSpPr>
        <dsp:cNvPr id="0" name=""/>
        <dsp:cNvSpPr/>
      </dsp:nvSpPr>
      <dsp:spPr>
        <a:xfrm>
          <a:off x="5801638" y="1237588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1">
                  <a:lumMod val="50000"/>
                </a:schemeClr>
              </a:solidFill>
            </a:rPr>
            <a:t>Pilotaje (15 predios)</a:t>
          </a:r>
        </a:p>
      </dsp:txBody>
      <dsp:txXfrm>
        <a:off x="5801638" y="1237588"/>
        <a:ext cx="442317" cy="442317"/>
      </dsp:txXfrm>
    </dsp:sp>
    <dsp:sp modelId="{19699127-B93D-4EC8-B51F-2FA846F2D225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21157601"/>
            <a:gd name="adj4" fmla="val 20418799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DFA9B-6165-41D2-B1BC-E674FC2F5C9F}">
      <dsp:nvSpPr>
        <dsp:cNvPr id="0" name=""/>
        <dsp:cNvSpPr/>
      </dsp:nvSpPr>
      <dsp:spPr>
        <a:xfrm>
          <a:off x="6027411" y="2226766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1">
                  <a:lumMod val="50000"/>
                </a:schemeClr>
              </a:solidFill>
            </a:rPr>
            <a:t>TIC’s para RMV regional de GEI</a:t>
          </a:r>
        </a:p>
      </dsp:txBody>
      <dsp:txXfrm>
        <a:off x="6027411" y="2226766"/>
        <a:ext cx="442317" cy="442317"/>
      </dsp:txXfrm>
    </dsp:sp>
    <dsp:sp modelId="{357C8A28-7C9A-4982-83AB-069BC4FA3ABB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072814"/>
            <a:gd name="adj4" fmla="val 334011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C470AD-FB7F-461D-BFC6-4F24C6AD8CF1}">
      <dsp:nvSpPr>
        <dsp:cNvPr id="0" name=""/>
        <dsp:cNvSpPr/>
      </dsp:nvSpPr>
      <dsp:spPr>
        <a:xfrm>
          <a:off x="5801638" y="3215943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5">
                  <a:lumMod val="75000"/>
                </a:schemeClr>
              </a:solidFill>
            </a:rPr>
            <a:t>Socialización ante asociaciones campesinas y gremios municipales </a:t>
          </a:r>
        </a:p>
      </dsp:txBody>
      <dsp:txXfrm>
        <a:off x="5801638" y="3215943"/>
        <a:ext cx="442317" cy="442317"/>
      </dsp:txXfrm>
    </dsp:sp>
    <dsp:sp modelId="{CC168322-3E1F-45BA-AECA-E2B71D66D1F3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2525881"/>
            <a:gd name="adj4" fmla="val 1923940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C3ED5-5801-419F-A8A5-F0C33782BF72}">
      <dsp:nvSpPr>
        <dsp:cNvPr id="0" name=""/>
        <dsp:cNvSpPr/>
      </dsp:nvSpPr>
      <dsp:spPr>
        <a:xfrm>
          <a:off x="5169036" y="4009201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5">
                  <a:lumMod val="75000"/>
                </a:schemeClr>
              </a:solidFill>
            </a:rPr>
            <a:t>Abordaje de municipio </a:t>
          </a:r>
        </a:p>
      </dsp:txBody>
      <dsp:txXfrm>
        <a:off x="5169036" y="4009201"/>
        <a:ext cx="442317" cy="442317"/>
      </dsp:txXfrm>
    </dsp:sp>
    <dsp:sp modelId="{E593ACB0-349B-4D03-83FC-F43FD2EFAFC4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4173549"/>
            <a:gd name="adj4" fmla="val 3493914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492C0-6275-4738-BD91-3113C22FC33B}">
      <dsp:nvSpPr>
        <dsp:cNvPr id="0" name=""/>
        <dsp:cNvSpPr/>
      </dsp:nvSpPr>
      <dsp:spPr>
        <a:xfrm>
          <a:off x="4254898" y="4449427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5">
                  <a:lumMod val="75000"/>
                </a:schemeClr>
              </a:solidFill>
            </a:rPr>
            <a:t>Mejora de la cualificación técnica del ganadero regional </a:t>
          </a:r>
        </a:p>
      </dsp:txBody>
      <dsp:txXfrm>
        <a:off x="4254898" y="4449427"/>
        <a:ext cx="442317" cy="442317"/>
      </dsp:txXfrm>
    </dsp:sp>
    <dsp:sp modelId="{0B23E616-FD4F-4EFA-9D8E-29323975FB8E}">
      <dsp:nvSpPr>
        <dsp:cNvPr id="0" name=""/>
        <dsp:cNvSpPr/>
      </dsp:nvSpPr>
      <dsp:spPr>
        <a:xfrm>
          <a:off x="1804743" y="57932"/>
          <a:ext cx="4746521" cy="4746521"/>
        </a:xfrm>
        <a:prstGeom prst="circularArrow">
          <a:avLst>
            <a:gd name="adj1" fmla="val 1817"/>
            <a:gd name="adj2" fmla="val 108387"/>
            <a:gd name="adj3" fmla="val 6001302"/>
            <a:gd name="adj4" fmla="val 5284028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F6ECD-41F0-40CE-A703-CA474B873F87}">
      <dsp:nvSpPr>
        <dsp:cNvPr id="0" name=""/>
        <dsp:cNvSpPr/>
      </dsp:nvSpPr>
      <dsp:spPr>
        <a:xfrm>
          <a:off x="3268375" y="4404323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chemeClr val="accent5">
                  <a:lumMod val="75000"/>
                </a:schemeClr>
              </a:solidFill>
            </a:rPr>
            <a:t>Sensibilización ambiental-productiva de jóvenes campesinos</a:t>
          </a:r>
        </a:p>
      </dsp:txBody>
      <dsp:txXfrm>
        <a:off x="3268375" y="4404323"/>
        <a:ext cx="442317" cy="442317"/>
      </dsp:txXfrm>
    </dsp:sp>
    <dsp:sp modelId="{B5638601-D166-4E7F-8DB6-96AAFBBB5125}">
      <dsp:nvSpPr>
        <dsp:cNvPr id="0" name=""/>
        <dsp:cNvSpPr/>
      </dsp:nvSpPr>
      <dsp:spPr>
        <a:xfrm>
          <a:off x="1406723" y="-30201"/>
          <a:ext cx="4746521" cy="4746521"/>
        </a:xfrm>
        <a:prstGeom prst="circularArrow">
          <a:avLst>
            <a:gd name="adj1" fmla="val 1817"/>
            <a:gd name="adj2" fmla="val 108387"/>
            <a:gd name="adj3" fmla="val 6871962"/>
            <a:gd name="adj4" fmla="val 6178081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A84CCD-2EBE-40D7-9AB7-4DEEA4E7AC57}">
      <dsp:nvSpPr>
        <dsp:cNvPr id="0" name=""/>
        <dsp:cNvSpPr/>
      </dsp:nvSpPr>
      <dsp:spPr>
        <a:xfrm>
          <a:off x="2326145" y="4009201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rgbClr val="C00000"/>
              </a:solidFill>
            </a:rPr>
            <a:t>Compromisos de contrapartida: mano de obra</a:t>
          </a:r>
        </a:p>
      </dsp:txBody>
      <dsp:txXfrm>
        <a:off x="2326145" y="4009201"/>
        <a:ext cx="442317" cy="442317"/>
      </dsp:txXfrm>
    </dsp:sp>
    <dsp:sp modelId="{17BF49E7-47E6-4054-BB75-DEBF662E41DF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8767672"/>
            <a:gd name="adj4" fmla="val 8165732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450E7-50E4-4909-B61E-B587BFDD31C2}">
      <dsp:nvSpPr>
        <dsp:cNvPr id="0" name=""/>
        <dsp:cNvSpPr/>
      </dsp:nvSpPr>
      <dsp:spPr>
        <a:xfrm>
          <a:off x="1693543" y="3215943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rgbClr val="C00000"/>
              </a:solidFill>
            </a:rPr>
            <a:t>Compromisos contrapartida: RPB 5%</a:t>
          </a:r>
        </a:p>
      </dsp:txBody>
      <dsp:txXfrm>
        <a:off x="1693543" y="3215943"/>
        <a:ext cx="442317" cy="442317"/>
      </dsp:txXfrm>
    </dsp:sp>
    <dsp:sp modelId="{407C266E-2897-4CA3-9DC4-376E12E019C1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0357601"/>
            <a:gd name="adj4" fmla="val 9618799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F898D-8ADF-4A03-9911-331E6DD50AAB}">
      <dsp:nvSpPr>
        <dsp:cNvPr id="0" name=""/>
        <dsp:cNvSpPr/>
      </dsp:nvSpPr>
      <dsp:spPr>
        <a:xfrm>
          <a:off x="1467770" y="2226766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rgbClr val="C00000"/>
              </a:solidFill>
            </a:rPr>
            <a:t>Bio-indicadores de Salud Ecosistémica</a:t>
          </a:r>
        </a:p>
      </dsp:txBody>
      <dsp:txXfrm>
        <a:off x="1467770" y="2226766"/>
        <a:ext cx="442317" cy="442317"/>
      </dsp:txXfrm>
    </dsp:sp>
    <dsp:sp modelId="{AA249384-6A3C-49F6-953F-6813152776AF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1872814"/>
            <a:gd name="adj4" fmla="val 11134011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6E8738-E0EF-4A4A-95B3-A287F1FE5BC5}">
      <dsp:nvSpPr>
        <dsp:cNvPr id="0" name=""/>
        <dsp:cNvSpPr/>
      </dsp:nvSpPr>
      <dsp:spPr>
        <a:xfrm>
          <a:off x="1693543" y="1237588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rgbClr val="C00000"/>
              </a:solidFill>
            </a:rPr>
            <a:t>Infraestructura rural para CC </a:t>
          </a:r>
        </a:p>
      </dsp:txBody>
      <dsp:txXfrm>
        <a:off x="1693543" y="1237588"/>
        <a:ext cx="442317" cy="442317"/>
      </dsp:txXfrm>
    </dsp:sp>
    <dsp:sp modelId="{AACA3D31-5D8A-4711-A8AD-5F0A8582391C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3325881"/>
            <a:gd name="adj4" fmla="val 12723940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1CD94D-ACBB-4918-8AB2-60E11BBDBE23}">
      <dsp:nvSpPr>
        <dsp:cNvPr id="0" name=""/>
        <dsp:cNvSpPr/>
      </dsp:nvSpPr>
      <dsp:spPr>
        <a:xfrm>
          <a:off x="2326145" y="444330"/>
          <a:ext cx="442317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rgbClr val="C00000"/>
              </a:solidFill>
            </a:rPr>
            <a:t>Arreglos silvopastoriles</a:t>
          </a:r>
        </a:p>
      </dsp:txBody>
      <dsp:txXfrm>
        <a:off x="2326145" y="444330"/>
        <a:ext cx="442317" cy="442317"/>
      </dsp:txXfrm>
    </dsp:sp>
    <dsp:sp modelId="{72E0D1CD-E6EA-491E-AD4C-EFC2CC956E5F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4732380"/>
            <a:gd name="adj4" fmla="val 14293914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76A43-2280-4158-8043-F4C9D9A9B1AE}">
      <dsp:nvSpPr>
        <dsp:cNvPr id="0" name=""/>
        <dsp:cNvSpPr/>
      </dsp:nvSpPr>
      <dsp:spPr>
        <a:xfrm>
          <a:off x="3090646" y="4105"/>
          <a:ext cx="741590" cy="4423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" kern="1200" dirty="0">
              <a:solidFill>
                <a:srgbClr val="C00000"/>
              </a:solidFill>
            </a:rPr>
            <a:t>Generación reporte GEI – 4° INVENTARIO NACIONAL DE GEI</a:t>
          </a:r>
        </a:p>
      </dsp:txBody>
      <dsp:txXfrm>
        <a:off x="3090646" y="4105"/>
        <a:ext cx="741590" cy="442317"/>
      </dsp:txXfrm>
    </dsp:sp>
    <dsp:sp modelId="{2D648BE1-6FEA-4581-BC17-786E19F1FD03}">
      <dsp:nvSpPr>
        <dsp:cNvPr id="0" name=""/>
        <dsp:cNvSpPr/>
      </dsp:nvSpPr>
      <dsp:spPr>
        <a:xfrm>
          <a:off x="1595489" y="74664"/>
          <a:ext cx="4746521" cy="4746521"/>
        </a:xfrm>
        <a:prstGeom prst="circularArrow">
          <a:avLst>
            <a:gd name="adj1" fmla="val 1817"/>
            <a:gd name="adj2" fmla="val 108387"/>
            <a:gd name="adj3" fmla="val 16524238"/>
            <a:gd name="adj4" fmla="val 15994029"/>
            <a:gd name="adj5" fmla="val 21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316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29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0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4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48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3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81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30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04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11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78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8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9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10.tif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18" Type="http://schemas.openxmlformats.org/officeDocument/2006/relationships/image" Target="../media/image25.png"/><Relationship Id="rId26" Type="http://schemas.openxmlformats.org/officeDocument/2006/relationships/image" Target="../media/image33.tiff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4.tiff"/><Relationship Id="rId12" Type="http://schemas.openxmlformats.org/officeDocument/2006/relationships/image" Target="../media/image19.tiff"/><Relationship Id="rId17" Type="http://schemas.openxmlformats.org/officeDocument/2006/relationships/image" Target="../media/image24.jpeg"/><Relationship Id="rId25" Type="http://schemas.openxmlformats.org/officeDocument/2006/relationships/image" Target="../media/image32.tif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tif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24" Type="http://schemas.openxmlformats.org/officeDocument/2006/relationships/image" Target="../media/image31.png"/><Relationship Id="rId5" Type="http://schemas.openxmlformats.org/officeDocument/2006/relationships/image" Target="../media/image12.tiff"/><Relationship Id="rId15" Type="http://schemas.openxmlformats.org/officeDocument/2006/relationships/image" Target="../media/image22.tiff"/><Relationship Id="rId23" Type="http://schemas.openxmlformats.org/officeDocument/2006/relationships/image" Target="../media/image30.png"/><Relationship Id="rId10" Type="http://schemas.openxmlformats.org/officeDocument/2006/relationships/image" Target="../media/image17.tiff"/><Relationship Id="rId19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cor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26" Type="http://schemas.openxmlformats.org/officeDocument/2006/relationships/image" Target="../media/image58.png"/><Relationship Id="rId3" Type="http://schemas.openxmlformats.org/officeDocument/2006/relationships/image" Target="../media/image11.png"/><Relationship Id="rId21" Type="http://schemas.openxmlformats.org/officeDocument/2006/relationships/image" Target="../media/image5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5.png"/><Relationship Id="rId17" Type="http://schemas.openxmlformats.org/officeDocument/2006/relationships/image" Target="../media/image50.tiff"/><Relationship Id="rId25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4.png"/><Relationship Id="rId24" Type="http://schemas.openxmlformats.org/officeDocument/2006/relationships/image" Target="../media/image57.tiff"/><Relationship Id="rId5" Type="http://schemas.openxmlformats.org/officeDocument/2006/relationships/diagramLayout" Target="../diagrams/layout1.xml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diagramData" Target="../diagrams/data1.xml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11.png"/><Relationship Id="rId21" Type="http://schemas.openxmlformats.org/officeDocument/2006/relationships/image" Target="../media/image74.png"/><Relationship Id="rId7" Type="http://schemas.openxmlformats.org/officeDocument/2006/relationships/image" Target="../media/image61.png"/><Relationship Id="rId12" Type="http://schemas.openxmlformats.org/officeDocument/2006/relationships/image" Target="../media/image8.pn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9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5" Type="http://schemas.openxmlformats.org/officeDocument/2006/relationships/image" Target="../media/image68.png"/><Relationship Id="rId10" Type="http://schemas.openxmlformats.org/officeDocument/2006/relationships/image" Target="../media/image64.jpeg"/><Relationship Id="rId19" Type="http://schemas.openxmlformats.org/officeDocument/2006/relationships/image" Target="../media/image72.jpeg"/><Relationship Id="rId4" Type="http://schemas.openxmlformats.org/officeDocument/2006/relationships/image" Target="../media/image59.jpeg"/><Relationship Id="rId9" Type="http://schemas.openxmlformats.org/officeDocument/2006/relationships/image" Target="../media/image63.pn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tif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"/>
          <p:cNvSpPr txBox="1"/>
          <p:nvPr/>
        </p:nvSpPr>
        <p:spPr>
          <a:xfrm>
            <a:off x="1601869" y="681449"/>
            <a:ext cx="7017891" cy="17295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70000"/>
              </a:lnSpc>
              <a:spcBef>
                <a:spcPts val="0"/>
              </a:spcBef>
              <a:buNone/>
            </a:pPr>
            <a:r>
              <a:rPr lang="es-ES_tradnl" sz="5400" dirty="0">
                <a:solidFill>
                  <a:schemeClr val="bg1"/>
                </a:solidFill>
                <a:latin typeface="Calibri Light"/>
                <a:ea typeface="Roboto"/>
                <a:cs typeface="Calibri Light"/>
                <a:sym typeface="Roboto"/>
              </a:rPr>
              <a:t>Programa Ganadería Carbono Neutro para la Región Central</a:t>
            </a:r>
          </a:p>
          <a:p>
            <a:pPr lvl="0" algn="r">
              <a:lnSpc>
                <a:spcPct val="70000"/>
              </a:lnSpc>
              <a:spcBef>
                <a:spcPts val="0"/>
              </a:spcBef>
              <a:buNone/>
            </a:pPr>
            <a:r>
              <a:rPr lang="es-ES_tradnl" sz="7200" b="1" dirty="0">
                <a:solidFill>
                  <a:schemeClr val="accent6">
                    <a:lumMod val="75000"/>
                  </a:schemeClr>
                </a:solidFill>
                <a:latin typeface="Calibri Light"/>
                <a:ea typeface="Roboto"/>
                <a:cs typeface="Calibri Light"/>
                <a:sym typeface="Roboto"/>
              </a:rPr>
              <a:t>GCN-RC</a:t>
            </a:r>
            <a:endParaRPr lang="es" sz="7200" b="1" dirty="0">
              <a:solidFill>
                <a:schemeClr val="accent6">
                  <a:lumMod val="75000"/>
                </a:schemeClr>
              </a:solidFill>
              <a:latin typeface="Calibri"/>
              <a:ea typeface="Roboto"/>
              <a:cs typeface="Calibri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D11639-8B83-4858-8688-14EC77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11749"/>
              </a:clrFrom>
              <a:clrTo>
                <a:srgbClr val="01174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78" y="3597268"/>
            <a:ext cx="2179017" cy="1295094"/>
          </a:xfrm>
          <a:prstGeom prst="rect">
            <a:avLst/>
          </a:prstGeom>
        </p:spPr>
      </p:pic>
      <p:sp>
        <p:nvSpPr>
          <p:cNvPr id="5" name="Rectángulo 5">
            <a:extLst>
              <a:ext uri="{FF2B5EF4-FFF2-40B4-BE49-F238E27FC236}">
                <a16:creationId xmlns:a16="http://schemas.microsoft.com/office/drawing/2014/main" id="{550A2808-F36D-4CD5-A0BA-77C1A337B936}"/>
              </a:ext>
            </a:extLst>
          </p:cNvPr>
          <p:cNvSpPr/>
          <p:nvPr/>
        </p:nvSpPr>
        <p:spPr>
          <a:xfrm>
            <a:off x="2689804" y="3159733"/>
            <a:ext cx="6378575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3570B4C-0071-4BE7-BB5D-B7B10E07F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182" y="3320070"/>
            <a:ext cx="4925111" cy="463550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a typeface="Roboto" pitchFamily="2" charset="0"/>
                <a:cs typeface="Calibri"/>
              </a:rPr>
              <a:t>DIRECCIÓN TÉCNICA RAPE </a:t>
            </a:r>
            <a:r>
              <a:rPr lang="mr-IN" sz="1200" b="1" dirty="0">
                <a:solidFill>
                  <a:schemeClr val="accent6">
                    <a:lumMod val="50000"/>
                  </a:schemeClr>
                </a:solidFill>
                <a:ea typeface="Roboto" pitchFamily="2" charset="0"/>
                <a:cs typeface="Calibri"/>
              </a:rPr>
              <a:t>–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a typeface="Roboto" pitchFamily="2" charset="0"/>
                <a:cs typeface="Calibri"/>
              </a:rPr>
              <a:t> Región Central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a typeface="Roboto" pitchFamily="2" charset="0"/>
                <a:cs typeface="Calibri"/>
              </a:rPr>
              <a:t>Eje Sustentabilidad Ecosistémica y Manejo del Riesgo    </a:t>
            </a:r>
          </a:p>
        </p:txBody>
      </p:sp>
    </p:spTree>
    <p:extLst>
      <p:ext uri="{BB962C8B-B14F-4D97-AF65-F5344CB8AC3E}">
        <p14:creationId xmlns:p14="http://schemas.microsoft.com/office/powerpoint/2010/main" val="300913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5" y="656170"/>
            <a:ext cx="5983877" cy="448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Forma libre: forma 9">
            <a:extLst/>
          </p:cNvPr>
          <p:cNvSpPr/>
          <p:nvPr/>
        </p:nvSpPr>
        <p:spPr>
          <a:xfrm>
            <a:off x="2024577" y="640518"/>
            <a:ext cx="1830829" cy="2009705"/>
          </a:xfrm>
          <a:custGeom>
            <a:avLst/>
            <a:gdLst>
              <a:gd name="connsiteX0" fmla="*/ 106532 w 3072658"/>
              <a:gd name="connsiteY0" fmla="*/ 17755 h 3187083"/>
              <a:gd name="connsiteX1" fmla="*/ 115409 w 3072658"/>
              <a:gd name="connsiteY1" fmla="*/ 62144 h 3187083"/>
              <a:gd name="connsiteX2" fmla="*/ 133165 w 3072658"/>
              <a:gd name="connsiteY2" fmla="*/ 97654 h 3187083"/>
              <a:gd name="connsiteX3" fmla="*/ 159798 w 3072658"/>
              <a:gd name="connsiteY3" fmla="*/ 159798 h 3187083"/>
              <a:gd name="connsiteX4" fmla="*/ 177553 w 3072658"/>
              <a:gd name="connsiteY4" fmla="*/ 239697 h 3187083"/>
              <a:gd name="connsiteX5" fmla="*/ 195308 w 3072658"/>
              <a:gd name="connsiteY5" fmla="*/ 292963 h 3187083"/>
              <a:gd name="connsiteX6" fmla="*/ 204186 w 3072658"/>
              <a:gd name="connsiteY6" fmla="*/ 319596 h 3187083"/>
              <a:gd name="connsiteX7" fmla="*/ 213064 w 3072658"/>
              <a:gd name="connsiteY7" fmla="*/ 346229 h 3187083"/>
              <a:gd name="connsiteX8" fmla="*/ 230819 w 3072658"/>
              <a:gd name="connsiteY8" fmla="*/ 372862 h 3187083"/>
              <a:gd name="connsiteX9" fmla="*/ 257452 w 3072658"/>
              <a:gd name="connsiteY9" fmla="*/ 435006 h 3187083"/>
              <a:gd name="connsiteX10" fmla="*/ 266330 w 3072658"/>
              <a:gd name="connsiteY10" fmla="*/ 461639 h 3187083"/>
              <a:gd name="connsiteX11" fmla="*/ 284085 w 3072658"/>
              <a:gd name="connsiteY11" fmla="*/ 488272 h 3187083"/>
              <a:gd name="connsiteX12" fmla="*/ 292963 w 3072658"/>
              <a:gd name="connsiteY12" fmla="*/ 514905 h 3187083"/>
              <a:gd name="connsiteX13" fmla="*/ 337351 w 3072658"/>
              <a:gd name="connsiteY13" fmla="*/ 568171 h 3187083"/>
              <a:gd name="connsiteX14" fmla="*/ 346229 w 3072658"/>
              <a:gd name="connsiteY14" fmla="*/ 594804 h 3187083"/>
              <a:gd name="connsiteX15" fmla="*/ 390617 w 3072658"/>
              <a:gd name="connsiteY15" fmla="*/ 656947 h 3187083"/>
              <a:gd name="connsiteX16" fmla="*/ 399495 w 3072658"/>
              <a:gd name="connsiteY16" fmla="*/ 683581 h 3187083"/>
              <a:gd name="connsiteX17" fmla="*/ 452761 w 3072658"/>
              <a:gd name="connsiteY17" fmla="*/ 754602 h 3187083"/>
              <a:gd name="connsiteX18" fmla="*/ 461638 w 3072658"/>
              <a:gd name="connsiteY18" fmla="*/ 781235 h 3187083"/>
              <a:gd name="connsiteX19" fmla="*/ 497149 w 3072658"/>
              <a:gd name="connsiteY19" fmla="*/ 843379 h 3187083"/>
              <a:gd name="connsiteX20" fmla="*/ 506027 w 3072658"/>
              <a:gd name="connsiteY20" fmla="*/ 878889 h 3187083"/>
              <a:gd name="connsiteX21" fmla="*/ 523782 w 3072658"/>
              <a:gd name="connsiteY21" fmla="*/ 896645 h 3187083"/>
              <a:gd name="connsiteX22" fmla="*/ 559293 w 3072658"/>
              <a:gd name="connsiteY22" fmla="*/ 949911 h 3187083"/>
              <a:gd name="connsiteX23" fmla="*/ 594804 w 3072658"/>
              <a:gd name="connsiteY23" fmla="*/ 1012054 h 3187083"/>
              <a:gd name="connsiteX24" fmla="*/ 585926 w 3072658"/>
              <a:gd name="connsiteY24" fmla="*/ 1127464 h 3187083"/>
              <a:gd name="connsiteX25" fmla="*/ 532660 w 3072658"/>
              <a:gd name="connsiteY25" fmla="*/ 1145219 h 3187083"/>
              <a:gd name="connsiteX26" fmla="*/ 435005 w 3072658"/>
              <a:gd name="connsiteY26" fmla="*/ 1162975 h 3187083"/>
              <a:gd name="connsiteX27" fmla="*/ 284085 w 3072658"/>
              <a:gd name="connsiteY27" fmla="*/ 1180730 h 3187083"/>
              <a:gd name="connsiteX28" fmla="*/ 71021 w 3072658"/>
              <a:gd name="connsiteY28" fmla="*/ 1207363 h 3187083"/>
              <a:gd name="connsiteX29" fmla="*/ 44388 w 3072658"/>
              <a:gd name="connsiteY29" fmla="*/ 1216241 h 3187083"/>
              <a:gd name="connsiteX30" fmla="*/ 17755 w 3072658"/>
              <a:gd name="connsiteY30" fmla="*/ 1287262 h 3187083"/>
              <a:gd name="connsiteX31" fmla="*/ 8877 w 3072658"/>
              <a:gd name="connsiteY31" fmla="*/ 1313895 h 3187083"/>
              <a:gd name="connsiteX32" fmla="*/ 0 w 3072658"/>
              <a:gd name="connsiteY32" fmla="*/ 1349406 h 3187083"/>
              <a:gd name="connsiteX33" fmla="*/ 8877 w 3072658"/>
              <a:gd name="connsiteY33" fmla="*/ 1464815 h 3187083"/>
              <a:gd name="connsiteX34" fmla="*/ 17755 w 3072658"/>
              <a:gd name="connsiteY34" fmla="*/ 1491448 h 3187083"/>
              <a:gd name="connsiteX35" fmla="*/ 53266 w 3072658"/>
              <a:gd name="connsiteY35" fmla="*/ 1526959 h 3187083"/>
              <a:gd name="connsiteX36" fmla="*/ 106532 w 3072658"/>
              <a:gd name="connsiteY36" fmla="*/ 1597981 h 3187083"/>
              <a:gd name="connsiteX37" fmla="*/ 133165 w 3072658"/>
              <a:gd name="connsiteY37" fmla="*/ 1624614 h 3187083"/>
              <a:gd name="connsiteX38" fmla="*/ 159798 w 3072658"/>
              <a:gd name="connsiteY38" fmla="*/ 1651247 h 3187083"/>
              <a:gd name="connsiteX39" fmla="*/ 186431 w 3072658"/>
              <a:gd name="connsiteY39" fmla="*/ 1669002 h 3187083"/>
              <a:gd name="connsiteX40" fmla="*/ 213064 w 3072658"/>
              <a:gd name="connsiteY40" fmla="*/ 1695635 h 3187083"/>
              <a:gd name="connsiteX41" fmla="*/ 239697 w 3072658"/>
              <a:gd name="connsiteY41" fmla="*/ 1713390 h 3187083"/>
              <a:gd name="connsiteX42" fmla="*/ 257452 w 3072658"/>
              <a:gd name="connsiteY42" fmla="*/ 1731146 h 3187083"/>
              <a:gd name="connsiteX43" fmla="*/ 292963 w 3072658"/>
              <a:gd name="connsiteY43" fmla="*/ 1748901 h 3187083"/>
              <a:gd name="connsiteX44" fmla="*/ 319596 w 3072658"/>
              <a:gd name="connsiteY44" fmla="*/ 1775534 h 3187083"/>
              <a:gd name="connsiteX45" fmla="*/ 355106 w 3072658"/>
              <a:gd name="connsiteY45" fmla="*/ 1837678 h 3187083"/>
              <a:gd name="connsiteX46" fmla="*/ 426128 w 3072658"/>
              <a:gd name="connsiteY46" fmla="*/ 1899821 h 3187083"/>
              <a:gd name="connsiteX47" fmla="*/ 443883 w 3072658"/>
              <a:gd name="connsiteY47" fmla="*/ 1917577 h 3187083"/>
              <a:gd name="connsiteX48" fmla="*/ 479394 w 3072658"/>
              <a:gd name="connsiteY48" fmla="*/ 1926454 h 3187083"/>
              <a:gd name="connsiteX49" fmla="*/ 497149 w 3072658"/>
              <a:gd name="connsiteY49" fmla="*/ 1944210 h 3187083"/>
              <a:gd name="connsiteX50" fmla="*/ 514904 w 3072658"/>
              <a:gd name="connsiteY50" fmla="*/ 1970843 h 3187083"/>
              <a:gd name="connsiteX51" fmla="*/ 550415 w 3072658"/>
              <a:gd name="connsiteY51" fmla="*/ 1997476 h 3187083"/>
              <a:gd name="connsiteX52" fmla="*/ 594804 w 3072658"/>
              <a:gd name="connsiteY52" fmla="*/ 2041864 h 3187083"/>
              <a:gd name="connsiteX53" fmla="*/ 621437 w 3072658"/>
              <a:gd name="connsiteY53" fmla="*/ 2068497 h 3187083"/>
              <a:gd name="connsiteX54" fmla="*/ 665825 w 3072658"/>
              <a:gd name="connsiteY54" fmla="*/ 2121763 h 3187083"/>
              <a:gd name="connsiteX55" fmla="*/ 692458 w 3072658"/>
              <a:gd name="connsiteY55" fmla="*/ 2139518 h 3187083"/>
              <a:gd name="connsiteX56" fmla="*/ 710213 w 3072658"/>
              <a:gd name="connsiteY56" fmla="*/ 2157274 h 3187083"/>
              <a:gd name="connsiteX57" fmla="*/ 736846 w 3072658"/>
              <a:gd name="connsiteY57" fmla="*/ 2175029 h 3187083"/>
              <a:gd name="connsiteX58" fmla="*/ 754602 w 3072658"/>
              <a:gd name="connsiteY58" fmla="*/ 2192784 h 3187083"/>
              <a:gd name="connsiteX59" fmla="*/ 781235 w 3072658"/>
              <a:gd name="connsiteY59" fmla="*/ 2210540 h 3187083"/>
              <a:gd name="connsiteX60" fmla="*/ 834501 w 3072658"/>
              <a:gd name="connsiteY60" fmla="*/ 2263806 h 3187083"/>
              <a:gd name="connsiteX61" fmla="*/ 861134 w 3072658"/>
              <a:gd name="connsiteY61" fmla="*/ 2290439 h 3187083"/>
              <a:gd name="connsiteX62" fmla="*/ 905522 w 3072658"/>
              <a:gd name="connsiteY62" fmla="*/ 2388093 h 3187083"/>
              <a:gd name="connsiteX63" fmla="*/ 932155 w 3072658"/>
              <a:gd name="connsiteY63" fmla="*/ 2592280 h 3187083"/>
              <a:gd name="connsiteX64" fmla="*/ 941033 w 3072658"/>
              <a:gd name="connsiteY64" fmla="*/ 2618913 h 3187083"/>
              <a:gd name="connsiteX65" fmla="*/ 967666 w 3072658"/>
              <a:gd name="connsiteY65" fmla="*/ 2689934 h 3187083"/>
              <a:gd name="connsiteX66" fmla="*/ 985421 w 3072658"/>
              <a:gd name="connsiteY66" fmla="*/ 2752078 h 3187083"/>
              <a:gd name="connsiteX67" fmla="*/ 1003176 w 3072658"/>
              <a:gd name="connsiteY67" fmla="*/ 2778711 h 3187083"/>
              <a:gd name="connsiteX68" fmla="*/ 1047565 w 3072658"/>
              <a:gd name="connsiteY68" fmla="*/ 2974019 h 3187083"/>
              <a:gd name="connsiteX69" fmla="*/ 1074198 w 3072658"/>
              <a:gd name="connsiteY69" fmla="*/ 3036163 h 3187083"/>
              <a:gd name="connsiteX70" fmla="*/ 1118586 w 3072658"/>
              <a:gd name="connsiteY70" fmla="*/ 3107184 h 3187083"/>
              <a:gd name="connsiteX71" fmla="*/ 1127464 w 3072658"/>
              <a:gd name="connsiteY71" fmla="*/ 3133817 h 3187083"/>
              <a:gd name="connsiteX72" fmla="*/ 1198485 w 3072658"/>
              <a:gd name="connsiteY72" fmla="*/ 3169328 h 3187083"/>
              <a:gd name="connsiteX73" fmla="*/ 1287262 w 3072658"/>
              <a:gd name="connsiteY73" fmla="*/ 3187083 h 3187083"/>
              <a:gd name="connsiteX74" fmla="*/ 1464815 w 3072658"/>
              <a:gd name="connsiteY74" fmla="*/ 3178206 h 3187083"/>
              <a:gd name="connsiteX75" fmla="*/ 1500326 w 3072658"/>
              <a:gd name="connsiteY75" fmla="*/ 3169328 h 3187083"/>
              <a:gd name="connsiteX76" fmla="*/ 1526959 w 3072658"/>
              <a:gd name="connsiteY76" fmla="*/ 3142695 h 3187083"/>
              <a:gd name="connsiteX77" fmla="*/ 1535837 w 3072658"/>
              <a:gd name="connsiteY77" fmla="*/ 3116062 h 3187083"/>
              <a:gd name="connsiteX78" fmla="*/ 1562470 w 3072658"/>
              <a:gd name="connsiteY78" fmla="*/ 2974019 h 3187083"/>
              <a:gd name="connsiteX79" fmla="*/ 1571347 w 3072658"/>
              <a:gd name="connsiteY79" fmla="*/ 2947386 h 3187083"/>
              <a:gd name="connsiteX80" fmla="*/ 1589103 w 3072658"/>
              <a:gd name="connsiteY80" fmla="*/ 2929631 h 3187083"/>
              <a:gd name="connsiteX81" fmla="*/ 1606858 w 3072658"/>
              <a:gd name="connsiteY81" fmla="*/ 2902998 h 3187083"/>
              <a:gd name="connsiteX82" fmla="*/ 1660124 w 3072658"/>
              <a:gd name="connsiteY82" fmla="*/ 2876365 h 3187083"/>
              <a:gd name="connsiteX83" fmla="*/ 1713390 w 3072658"/>
              <a:gd name="connsiteY83" fmla="*/ 2867487 h 3187083"/>
              <a:gd name="connsiteX84" fmla="*/ 1953087 w 3072658"/>
              <a:gd name="connsiteY84" fmla="*/ 2858610 h 3187083"/>
              <a:gd name="connsiteX85" fmla="*/ 2006353 w 3072658"/>
              <a:gd name="connsiteY85" fmla="*/ 2831977 h 3187083"/>
              <a:gd name="connsiteX86" fmla="*/ 2032986 w 3072658"/>
              <a:gd name="connsiteY86" fmla="*/ 2814221 h 3187083"/>
              <a:gd name="connsiteX87" fmla="*/ 2104007 w 3072658"/>
              <a:gd name="connsiteY87" fmla="*/ 2805344 h 3187083"/>
              <a:gd name="connsiteX88" fmla="*/ 2157273 w 3072658"/>
              <a:gd name="connsiteY88" fmla="*/ 2787588 h 3187083"/>
              <a:gd name="connsiteX89" fmla="*/ 2183906 w 3072658"/>
              <a:gd name="connsiteY89" fmla="*/ 2778711 h 3187083"/>
              <a:gd name="connsiteX90" fmla="*/ 2201662 w 3072658"/>
              <a:gd name="connsiteY90" fmla="*/ 2760955 h 3187083"/>
              <a:gd name="connsiteX91" fmla="*/ 2246050 w 3072658"/>
              <a:gd name="connsiteY91" fmla="*/ 2681056 h 3187083"/>
              <a:gd name="connsiteX92" fmla="*/ 2281561 w 3072658"/>
              <a:gd name="connsiteY92" fmla="*/ 2627790 h 3187083"/>
              <a:gd name="connsiteX93" fmla="*/ 2299316 w 3072658"/>
              <a:gd name="connsiteY93" fmla="*/ 2601157 h 3187083"/>
              <a:gd name="connsiteX94" fmla="*/ 2308194 w 3072658"/>
              <a:gd name="connsiteY94" fmla="*/ 2574524 h 3187083"/>
              <a:gd name="connsiteX95" fmla="*/ 2334827 w 3072658"/>
              <a:gd name="connsiteY95" fmla="*/ 2547891 h 3187083"/>
              <a:gd name="connsiteX96" fmla="*/ 2361460 w 3072658"/>
              <a:gd name="connsiteY96" fmla="*/ 2512381 h 3187083"/>
              <a:gd name="connsiteX97" fmla="*/ 2379215 w 3072658"/>
              <a:gd name="connsiteY97" fmla="*/ 2485747 h 3187083"/>
              <a:gd name="connsiteX98" fmla="*/ 2414726 w 3072658"/>
              <a:gd name="connsiteY98" fmla="*/ 2432481 h 3187083"/>
              <a:gd name="connsiteX99" fmla="*/ 2441359 w 3072658"/>
              <a:gd name="connsiteY99" fmla="*/ 2423604 h 3187083"/>
              <a:gd name="connsiteX100" fmla="*/ 2485747 w 3072658"/>
              <a:gd name="connsiteY100" fmla="*/ 2379215 h 3187083"/>
              <a:gd name="connsiteX101" fmla="*/ 2503503 w 3072658"/>
              <a:gd name="connsiteY101" fmla="*/ 2361460 h 3187083"/>
              <a:gd name="connsiteX102" fmla="*/ 2530136 w 3072658"/>
              <a:gd name="connsiteY102" fmla="*/ 2343705 h 3187083"/>
              <a:gd name="connsiteX103" fmla="*/ 2565646 w 3072658"/>
              <a:gd name="connsiteY103" fmla="*/ 2325949 h 3187083"/>
              <a:gd name="connsiteX104" fmla="*/ 2618912 w 3072658"/>
              <a:gd name="connsiteY104" fmla="*/ 2272683 h 3187083"/>
              <a:gd name="connsiteX105" fmla="*/ 2672178 w 3072658"/>
              <a:gd name="connsiteY105" fmla="*/ 2237173 h 3187083"/>
              <a:gd name="connsiteX106" fmla="*/ 2707689 w 3072658"/>
              <a:gd name="connsiteY106" fmla="*/ 2148396 h 3187083"/>
              <a:gd name="connsiteX107" fmla="*/ 2716567 w 3072658"/>
              <a:gd name="connsiteY107" fmla="*/ 2112885 h 3187083"/>
              <a:gd name="connsiteX108" fmla="*/ 2752077 w 3072658"/>
              <a:gd name="connsiteY108" fmla="*/ 2015231 h 3187083"/>
              <a:gd name="connsiteX109" fmla="*/ 2787588 w 3072658"/>
              <a:gd name="connsiteY109" fmla="*/ 1864311 h 3187083"/>
              <a:gd name="connsiteX110" fmla="*/ 2805343 w 3072658"/>
              <a:gd name="connsiteY110" fmla="*/ 1766656 h 3187083"/>
              <a:gd name="connsiteX111" fmla="*/ 2840854 w 3072658"/>
              <a:gd name="connsiteY111" fmla="*/ 1713390 h 3187083"/>
              <a:gd name="connsiteX112" fmla="*/ 2867487 w 3072658"/>
              <a:gd name="connsiteY112" fmla="*/ 1606858 h 3187083"/>
              <a:gd name="connsiteX113" fmla="*/ 2876365 w 3072658"/>
              <a:gd name="connsiteY113" fmla="*/ 1580225 h 3187083"/>
              <a:gd name="connsiteX114" fmla="*/ 2885242 w 3072658"/>
              <a:gd name="connsiteY114" fmla="*/ 1544714 h 3187083"/>
              <a:gd name="connsiteX115" fmla="*/ 2902998 w 3072658"/>
              <a:gd name="connsiteY115" fmla="*/ 1420427 h 3187083"/>
              <a:gd name="connsiteX116" fmla="*/ 2911875 w 3072658"/>
              <a:gd name="connsiteY116" fmla="*/ 1393794 h 3187083"/>
              <a:gd name="connsiteX117" fmla="*/ 2920753 w 3072658"/>
              <a:gd name="connsiteY117" fmla="*/ 1349406 h 3187083"/>
              <a:gd name="connsiteX118" fmla="*/ 2938508 w 3072658"/>
              <a:gd name="connsiteY118" fmla="*/ 1198485 h 3187083"/>
              <a:gd name="connsiteX119" fmla="*/ 2947386 w 3072658"/>
              <a:gd name="connsiteY119" fmla="*/ 1171852 h 3187083"/>
              <a:gd name="connsiteX120" fmla="*/ 2956264 w 3072658"/>
              <a:gd name="connsiteY120" fmla="*/ 1038687 h 3187083"/>
              <a:gd name="connsiteX121" fmla="*/ 2965141 w 3072658"/>
              <a:gd name="connsiteY121" fmla="*/ 1003177 h 3187083"/>
              <a:gd name="connsiteX122" fmla="*/ 2974019 w 3072658"/>
              <a:gd name="connsiteY122" fmla="*/ 958788 h 3187083"/>
              <a:gd name="connsiteX123" fmla="*/ 2982897 w 3072658"/>
              <a:gd name="connsiteY123" fmla="*/ 896645 h 3187083"/>
              <a:gd name="connsiteX124" fmla="*/ 3000652 w 3072658"/>
              <a:gd name="connsiteY124" fmla="*/ 790113 h 3187083"/>
              <a:gd name="connsiteX125" fmla="*/ 3009530 w 3072658"/>
              <a:gd name="connsiteY125" fmla="*/ 612559 h 3187083"/>
              <a:gd name="connsiteX126" fmla="*/ 3027285 w 3072658"/>
              <a:gd name="connsiteY126" fmla="*/ 559293 h 3187083"/>
              <a:gd name="connsiteX127" fmla="*/ 3036163 w 3072658"/>
              <a:gd name="connsiteY127" fmla="*/ 470516 h 3187083"/>
              <a:gd name="connsiteX128" fmla="*/ 3045040 w 3072658"/>
              <a:gd name="connsiteY128" fmla="*/ 426128 h 3187083"/>
              <a:gd name="connsiteX129" fmla="*/ 3053918 w 3072658"/>
              <a:gd name="connsiteY129" fmla="*/ 372862 h 3187083"/>
              <a:gd name="connsiteX130" fmla="*/ 3062796 w 3072658"/>
              <a:gd name="connsiteY130" fmla="*/ 213064 h 3187083"/>
              <a:gd name="connsiteX131" fmla="*/ 3071673 w 3072658"/>
              <a:gd name="connsiteY131" fmla="*/ 159798 h 3187083"/>
              <a:gd name="connsiteX132" fmla="*/ 3071673 w 3072658"/>
              <a:gd name="connsiteY132" fmla="*/ 0 h 31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072658" h="3187083">
                <a:moveTo>
                  <a:pt x="106532" y="17755"/>
                </a:moveTo>
                <a:cubicBezTo>
                  <a:pt x="109491" y="32551"/>
                  <a:pt x="110637" y="47829"/>
                  <a:pt x="115409" y="62144"/>
                </a:cubicBezTo>
                <a:cubicBezTo>
                  <a:pt x="119594" y="74699"/>
                  <a:pt x="127952" y="85490"/>
                  <a:pt x="133165" y="97654"/>
                </a:cubicBezTo>
                <a:cubicBezTo>
                  <a:pt x="172358" y="189102"/>
                  <a:pt x="100902" y="42008"/>
                  <a:pt x="159798" y="159798"/>
                </a:cubicBezTo>
                <a:cubicBezTo>
                  <a:pt x="164868" y="185150"/>
                  <a:pt x="170028" y="214615"/>
                  <a:pt x="177553" y="239697"/>
                </a:cubicBezTo>
                <a:cubicBezTo>
                  <a:pt x="182931" y="257623"/>
                  <a:pt x="189390" y="275208"/>
                  <a:pt x="195308" y="292963"/>
                </a:cubicBezTo>
                <a:lnTo>
                  <a:pt x="204186" y="319596"/>
                </a:lnTo>
                <a:cubicBezTo>
                  <a:pt x="207145" y="328474"/>
                  <a:pt x="207873" y="338443"/>
                  <a:pt x="213064" y="346229"/>
                </a:cubicBezTo>
                <a:lnTo>
                  <a:pt x="230819" y="372862"/>
                </a:lnTo>
                <a:cubicBezTo>
                  <a:pt x="249296" y="446767"/>
                  <a:pt x="226798" y="373699"/>
                  <a:pt x="257452" y="435006"/>
                </a:cubicBezTo>
                <a:cubicBezTo>
                  <a:pt x="261637" y="443376"/>
                  <a:pt x="262145" y="453269"/>
                  <a:pt x="266330" y="461639"/>
                </a:cubicBezTo>
                <a:cubicBezTo>
                  <a:pt x="271102" y="471182"/>
                  <a:pt x="279313" y="478729"/>
                  <a:pt x="284085" y="488272"/>
                </a:cubicBezTo>
                <a:cubicBezTo>
                  <a:pt x="288270" y="496642"/>
                  <a:pt x="287772" y="507119"/>
                  <a:pt x="292963" y="514905"/>
                </a:cubicBezTo>
                <a:cubicBezTo>
                  <a:pt x="332231" y="573807"/>
                  <a:pt x="308305" y="510080"/>
                  <a:pt x="337351" y="568171"/>
                </a:cubicBezTo>
                <a:cubicBezTo>
                  <a:pt x="341536" y="576541"/>
                  <a:pt x="342044" y="586434"/>
                  <a:pt x="346229" y="594804"/>
                </a:cubicBezTo>
                <a:cubicBezTo>
                  <a:pt x="352721" y="607789"/>
                  <a:pt x="384582" y="648900"/>
                  <a:pt x="390617" y="656947"/>
                </a:cubicBezTo>
                <a:cubicBezTo>
                  <a:pt x="393576" y="665825"/>
                  <a:pt x="394950" y="675400"/>
                  <a:pt x="399495" y="683581"/>
                </a:cubicBezTo>
                <a:cubicBezTo>
                  <a:pt x="424592" y="728756"/>
                  <a:pt x="425821" y="727664"/>
                  <a:pt x="452761" y="754602"/>
                </a:cubicBezTo>
                <a:cubicBezTo>
                  <a:pt x="455720" y="763480"/>
                  <a:pt x="457453" y="772865"/>
                  <a:pt x="461638" y="781235"/>
                </a:cubicBezTo>
                <a:cubicBezTo>
                  <a:pt x="487400" y="832760"/>
                  <a:pt x="473797" y="781108"/>
                  <a:pt x="497149" y="843379"/>
                </a:cubicBezTo>
                <a:cubicBezTo>
                  <a:pt x="501433" y="854803"/>
                  <a:pt x="500571" y="867976"/>
                  <a:pt x="506027" y="878889"/>
                </a:cubicBezTo>
                <a:cubicBezTo>
                  <a:pt x="509770" y="886375"/>
                  <a:pt x="518760" y="889949"/>
                  <a:pt x="523782" y="896645"/>
                </a:cubicBezTo>
                <a:cubicBezTo>
                  <a:pt x="536586" y="913717"/>
                  <a:pt x="549750" y="930825"/>
                  <a:pt x="559293" y="949911"/>
                </a:cubicBezTo>
                <a:cubicBezTo>
                  <a:pt x="581820" y="994964"/>
                  <a:pt x="569707" y="974410"/>
                  <a:pt x="594804" y="1012054"/>
                </a:cubicBezTo>
                <a:cubicBezTo>
                  <a:pt x="591845" y="1050524"/>
                  <a:pt x="602243" y="1092500"/>
                  <a:pt x="585926" y="1127464"/>
                </a:cubicBezTo>
                <a:cubicBezTo>
                  <a:pt x="578011" y="1144424"/>
                  <a:pt x="550415" y="1139301"/>
                  <a:pt x="532660" y="1145219"/>
                </a:cubicBezTo>
                <a:cubicBezTo>
                  <a:pt x="483390" y="1161642"/>
                  <a:pt x="515320" y="1152935"/>
                  <a:pt x="435005" y="1162975"/>
                </a:cubicBezTo>
                <a:cubicBezTo>
                  <a:pt x="365743" y="1186061"/>
                  <a:pt x="432023" y="1166413"/>
                  <a:pt x="284085" y="1180730"/>
                </a:cubicBezTo>
                <a:cubicBezTo>
                  <a:pt x="190139" y="1189822"/>
                  <a:pt x="151189" y="1195910"/>
                  <a:pt x="71021" y="1207363"/>
                </a:cubicBezTo>
                <a:cubicBezTo>
                  <a:pt x="62143" y="1210322"/>
                  <a:pt x="51695" y="1210395"/>
                  <a:pt x="44388" y="1216241"/>
                </a:cubicBezTo>
                <a:cubicBezTo>
                  <a:pt x="21554" y="1234508"/>
                  <a:pt x="24071" y="1261998"/>
                  <a:pt x="17755" y="1287262"/>
                </a:cubicBezTo>
                <a:cubicBezTo>
                  <a:pt x="15485" y="1296340"/>
                  <a:pt x="11448" y="1304897"/>
                  <a:pt x="8877" y="1313895"/>
                </a:cubicBezTo>
                <a:cubicBezTo>
                  <a:pt x="5525" y="1325627"/>
                  <a:pt x="2959" y="1337569"/>
                  <a:pt x="0" y="1349406"/>
                </a:cubicBezTo>
                <a:cubicBezTo>
                  <a:pt x="2959" y="1387876"/>
                  <a:pt x="4091" y="1426530"/>
                  <a:pt x="8877" y="1464815"/>
                </a:cubicBezTo>
                <a:cubicBezTo>
                  <a:pt x="10038" y="1474101"/>
                  <a:pt x="12316" y="1483833"/>
                  <a:pt x="17755" y="1491448"/>
                </a:cubicBezTo>
                <a:cubicBezTo>
                  <a:pt x="27485" y="1505070"/>
                  <a:pt x="53266" y="1526959"/>
                  <a:pt x="53266" y="1526959"/>
                </a:cubicBezTo>
                <a:cubicBezTo>
                  <a:pt x="68760" y="1573444"/>
                  <a:pt x="55526" y="1546975"/>
                  <a:pt x="106532" y="1597981"/>
                </a:cubicBezTo>
                <a:lnTo>
                  <a:pt x="133165" y="1624614"/>
                </a:lnTo>
                <a:cubicBezTo>
                  <a:pt x="142043" y="1633492"/>
                  <a:pt x="149352" y="1644283"/>
                  <a:pt x="159798" y="1651247"/>
                </a:cubicBezTo>
                <a:cubicBezTo>
                  <a:pt x="168676" y="1657165"/>
                  <a:pt x="178234" y="1662172"/>
                  <a:pt x="186431" y="1669002"/>
                </a:cubicBezTo>
                <a:cubicBezTo>
                  <a:pt x="196076" y="1677039"/>
                  <a:pt x="203419" y="1687598"/>
                  <a:pt x="213064" y="1695635"/>
                </a:cubicBezTo>
                <a:cubicBezTo>
                  <a:pt x="221261" y="1702465"/>
                  <a:pt x="231366" y="1706725"/>
                  <a:pt x="239697" y="1713390"/>
                </a:cubicBezTo>
                <a:cubicBezTo>
                  <a:pt x="246233" y="1718619"/>
                  <a:pt x="250488" y="1726503"/>
                  <a:pt x="257452" y="1731146"/>
                </a:cubicBezTo>
                <a:cubicBezTo>
                  <a:pt x="268463" y="1738487"/>
                  <a:pt x="281126" y="1742983"/>
                  <a:pt x="292963" y="1748901"/>
                </a:cubicBezTo>
                <a:cubicBezTo>
                  <a:pt x="301841" y="1757779"/>
                  <a:pt x="312299" y="1765318"/>
                  <a:pt x="319596" y="1775534"/>
                </a:cubicBezTo>
                <a:cubicBezTo>
                  <a:pt x="351449" y="1820128"/>
                  <a:pt x="322491" y="1800404"/>
                  <a:pt x="355106" y="1837678"/>
                </a:cubicBezTo>
                <a:cubicBezTo>
                  <a:pt x="418998" y="1910696"/>
                  <a:pt x="375987" y="1859707"/>
                  <a:pt x="426128" y="1899821"/>
                </a:cubicBezTo>
                <a:cubicBezTo>
                  <a:pt x="432664" y="1905050"/>
                  <a:pt x="436397" y="1913834"/>
                  <a:pt x="443883" y="1917577"/>
                </a:cubicBezTo>
                <a:cubicBezTo>
                  <a:pt x="454796" y="1923034"/>
                  <a:pt x="467557" y="1923495"/>
                  <a:pt x="479394" y="1926454"/>
                </a:cubicBezTo>
                <a:cubicBezTo>
                  <a:pt x="485312" y="1932373"/>
                  <a:pt x="491920" y="1937674"/>
                  <a:pt x="497149" y="1944210"/>
                </a:cubicBezTo>
                <a:cubicBezTo>
                  <a:pt x="503814" y="1952542"/>
                  <a:pt x="507359" y="1963298"/>
                  <a:pt x="514904" y="1970843"/>
                </a:cubicBezTo>
                <a:cubicBezTo>
                  <a:pt x="525366" y="1981305"/>
                  <a:pt x="539356" y="1987646"/>
                  <a:pt x="550415" y="1997476"/>
                </a:cubicBezTo>
                <a:cubicBezTo>
                  <a:pt x="566055" y="2011378"/>
                  <a:pt x="580008" y="2027068"/>
                  <a:pt x="594804" y="2041864"/>
                </a:cubicBezTo>
                <a:cubicBezTo>
                  <a:pt x="603682" y="2050742"/>
                  <a:pt x="614473" y="2058051"/>
                  <a:pt x="621437" y="2068497"/>
                </a:cubicBezTo>
                <a:cubicBezTo>
                  <a:pt x="638895" y="2094684"/>
                  <a:pt x="640192" y="2100402"/>
                  <a:pt x="665825" y="2121763"/>
                </a:cubicBezTo>
                <a:cubicBezTo>
                  <a:pt x="674022" y="2128593"/>
                  <a:pt x="684127" y="2132853"/>
                  <a:pt x="692458" y="2139518"/>
                </a:cubicBezTo>
                <a:cubicBezTo>
                  <a:pt x="698994" y="2144747"/>
                  <a:pt x="703677" y="2152045"/>
                  <a:pt x="710213" y="2157274"/>
                </a:cubicBezTo>
                <a:cubicBezTo>
                  <a:pt x="718544" y="2163939"/>
                  <a:pt x="728514" y="2168364"/>
                  <a:pt x="736846" y="2175029"/>
                </a:cubicBezTo>
                <a:cubicBezTo>
                  <a:pt x="743382" y="2180258"/>
                  <a:pt x="748066" y="2187555"/>
                  <a:pt x="754602" y="2192784"/>
                </a:cubicBezTo>
                <a:cubicBezTo>
                  <a:pt x="762934" y="2199449"/>
                  <a:pt x="773260" y="2203451"/>
                  <a:pt x="781235" y="2210540"/>
                </a:cubicBezTo>
                <a:cubicBezTo>
                  <a:pt x="800002" y="2227222"/>
                  <a:pt x="816746" y="2246051"/>
                  <a:pt x="834501" y="2263806"/>
                </a:cubicBezTo>
                <a:lnTo>
                  <a:pt x="861134" y="2290439"/>
                </a:lnTo>
                <a:cubicBezTo>
                  <a:pt x="884345" y="2360075"/>
                  <a:pt x="869260" y="2327656"/>
                  <a:pt x="905522" y="2388093"/>
                </a:cubicBezTo>
                <a:cubicBezTo>
                  <a:pt x="930782" y="2489131"/>
                  <a:pt x="900751" y="2361985"/>
                  <a:pt x="932155" y="2592280"/>
                </a:cubicBezTo>
                <a:cubicBezTo>
                  <a:pt x="933419" y="2601552"/>
                  <a:pt x="938462" y="2609915"/>
                  <a:pt x="941033" y="2618913"/>
                </a:cubicBezTo>
                <a:cubicBezTo>
                  <a:pt x="957150" y="2675322"/>
                  <a:pt x="940082" y="2634767"/>
                  <a:pt x="967666" y="2689934"/>
                </a:cubicBezTo>
                <a:cubicBezTo>
                  <a:pt x="970512" y="2701317"/>
                  <a:pt x="979051" y="2739338"/>
                  <a:pt x="985421" y="2752078"/>
                </a:cubicBezTo>
                <a:cubicBezTo>
                  <a:pt x="990193" y="2761621"/>
                  <a:pt x="997258" y="2769833"/>
                  <a:pt x="1003176" y="2778711"/>
                </a:cubicBezTo>
                <a:cubicBezTo>
                  <a:pt x="1031985" y="2951563"/>
                  <a:pt x="1005658" y="2890210"/>
                  <a:pt x="1047565" y="2974019"/>
                </a:cubicBezTo>
                <a:cubicBezTo>
                  <a:pt x="1071047" y="3067954"/>
                  <a:pt x="1039165" y="2957340"/>
                  <a:pt x="1074198" y="3036163"/>
                </a:cubicBezTo>
                <a:cubicBezTo>
                  <a:pt x="1105336" y="3106224"/>
                  <a:pt x="1070674" y="3075243"/>
                  <a:pt x="1118586" y="3107184"/>
                </a:cubicBezTo>
                <a:cubicBezTo>
                  <a:pt x="1121545" y="3116062"/>
                  <a:pt x="1122649" y="3125793"/>
                  <a:pt x="1127464" y="3133817"/>
                </a:cubicBezTo>
                <a:cubicBezTo>
                  <a:pt x="1142959" y="3159643"/>
                  <a:pt x="1171922" y="3160474"/>
                  <a:pt x="1198485" y="3169328"/>
                </a:cubicBezTo>
                <a:cubicBezTo>
                  <a:pt x="1244972" y="3184824"/>
                  <a:pt x="1215847" y="3176882"/>
                  <a:pt x="1287262" y="3187083"/>
                </a:cubicBezTo>
                <a:cubicBezTo>
                  <a:pt x="1346446" y="3184124"/>
                  <a:pt x="1405761" y="3183127"/>
                  <a:pt x="1464815" y="3178206"/>
                </a:cubicBezTo>
                <a:cubicBezTo>
                  <a:pt x="1476974" y="3177193"/>
                  <a:pt x="1489732" y="3175382"/>
                  <a:pt x="1500326" y="3169328"/>
                </a:cubicBezTo>
                <a:cubicBezTo>
                  <a:pt x="1511227" y="3163099"/>
                  <a:pt x="1518081" y="3151573"/>
                  <a:pt x="1526959" y="3142695"/>
                </a:cubicBezTo>
                <a:cubicBezTo>
                  <a:pt x="1529918" y="3133817"/>
                  <a:pt x="1533909" y="3125219"/>
                  <a:pt x="1535837" y="3116062"/>
                </a:cubicBezTo>
                <a:cubicBezTo>
                  <a:pt x="1545761" y="3068923"/>
                  <a:pt x="1547237" y="3019720"/>
                  <a:pt x="1562470" y="2974019"/>
                </a:cubicBezTo>
                <a:cubicBezTo>
                  <a:pt x="1565429" y="2965141"/>
                  <a:pt x="1566532" y="2955410"/>
                  <a:pt x="1571347" y="2947386"/>
                </a:cubicBezTo>
                <a:cubicBezTo>
                  <a:pt x="1575653" y="2940209"/>
                  <a:pt x="1583874" y="2936167"/>
                  <a:pt x="1589103" y="2929631"/>
                </a:cubicBezTo>
                <a:cubicBezTo>
                  <a:pt x="1595768" y="2921300"/>
                  <a:pt x="1599313" y="2910543"/>
                  <a:pt x="1606858" y="2902998"/>
                </a:cubicBezTo>
                <a:cubicBezTo>
                  <a:pt x="1620538" y="2889318"/>
                  <a:pt x="1641558" y="2880491"/>
                  <a:pt x="1660124" y="2876365"/>
                </a:cubicBezTo>
                <a:cubicBezTo>
                  <a:pt x="1677696" y="2872460"/>
                  <a:pt x="1695423" y="2868576"/>
                  <a:pt x="1713390" y="2867487"/>
                </a:cubicBezTo>
                <a:cubicBezTo>
                  <a:pt x="1793197" y="2862650"/>
                  <a:pt x="1873188" y="2861569"/>
                  <a:pt x="1953087" y="2858610"/>
                </a:cubicBezTo>
                <a:cubicBezTo>
                  <a:pt x="2029414" y="2807723"/>
                  <a:pt x="1932842" y="2868732"/>
                  <a:pt x="2006353" y="2831977"/>
                </a:cubicBezTo>
                <a:cubicBezTo>
                  <a:pt x="2015896" y="2827205"/>
                  <a:pt x="2022692" y="2817028"/>
                  <a:pt x="2032986" y="2814221"/>
                </a:cubicBezTo>
                <a:cubicBezTo>
                  <a:pt x="2056003" y="2807944"/>
                  <a:pt x="2080333" y="2808303"/>
                  <a:pt x="2104007" y="2805344"/>
                </a:cubicBezTo>
                <a:lnTo>
                  <a:pt x="2157273" y="2787588"/>
                </a:lnTo>
                <a:lnTo>
                  <a:pt x="2183906" y="2778711"/>
                </a:lnTo>
                <a:cubicBezTo>
                  <a:pt x="2189825" y="2772792"/>
                  <a:pt x="2196797" y="2767766"/>
                  <a:pt x="2201662" y="2760955"/>
                </a:cubicBezTo>
                <a:cubicBezTo>
                  <a:pt x="2243181" y="2702830"/>
                  <a:pt x="2214384" y="2733833"/>
                  <a:pt x="2246050" y="2681056"/>
                </a:cubicBezTo>
                <a:cubicBezTo>
                  <a:pt x="2257029" y="2662758"/>
                  <a:pt x="2269724" y="2645545"/>
                  <a:pt x="2281561" y="2627790"/>
                </a:cubicBezTo>
                <a:cubicBezTo>
                  <a:pt x="2287479" y="2618912"/>
                  <a:pt x="2295942" y="2611279"/>
                  <a:pt x="2299316" y="2601157"/>
                </a:cubicBezTo>
                <a:cubicBezTo>
                  <a:pt x="2302275" y="2592279"/>
                  <a:pt x="2303003" y="2582310"/>
                  <a:pt x="2308194" y="2574524"/>
                </a:cubicBezTo>
                <a:cubicBezTo>
                  <a:pt x="2315158" y="2564078"/>
                  <a:pt x="2326656" y="2557423"/>
                  <a:pt x="2334827" y="2547891"/>
                </a:cubicBezTo>
                <a:cubicBezTo>
                  <a:pt x="2344456" y="2536657"/>
                  <a:pt x="2352860" y="2524421"/>
                  <a:pt x="2361460" y="2512381"/>
                </a:cubicBezTo>
                <a:cubicBezTo>
                  <a:pt x="2367662" y="2503699"/>
                  <a:pt x="2373921" y="2495011"/>
                  <a:pt x="2379215" y="2485747"/>
                </a:cubicBezTo>
                <a:cubicBezTo>
                  <a:pt x="2390476" y="2466041"/>
                  <a:pt x="2394088" y="2444864"/>
                  <a:pt x="2414726" y="2432481"/>
                </a:cubicBezTo>
                <a:cubicBezTo>
                  <a:pt x="2422750" y="2427666"/>
                  <a:pt x="2432481" y="2426563"/>
                  <a:pt x="2441359" y="2423604"/>
                </a:cubicBezTo>
                <a:lnTo>
                  <a:pt x="2485747" y="2379215"/>
                </a:lnTo>
                <a:cubicBezTo>
                  <a:pt x="2491666" y="2373296"/>
                  <a:pt x="2496539" y="2366103"/>
                  <a:pt x="2503503" y="2361460"/>
                </a:cubicBezTo>
                <a:cubicBezTo>
                  <a:pt x="2512381" y="2355542"/>
                  <a:pt x="2520872" y="2348999"/>
                  <a:pt x="2530136" y="2343705"/>
                </a:cubicBezTo>
                <a:cubicBezTo>
                  <a:pt x="2541626" y="2337139"/>
                  <a:pt x="2555312" y="2334216"/>
                  <a:pt x="2565646" y="2325949"/>
                </a:cubicBezTo>
                <a:cubicBezTo>
                  <a:pt x="2585253" y="2310263"/>
                  <a:pt x="2598019" y="2286611"/>
                  <a:pt x="2618912" y="2272683"/>
                </a:cubicBezTo>
                <a:lnTo>
                  <a:pt x="2672178" y="2237173"/>
                </a:lnTo>
                <a:cubicBezTo>
                  <a:pt x="2690821" y="2143962"/>
                  <a:pt x="2665996" y="2242204"/>
                  <a:pt x="2707689" y="2148396"/>
                </a:cubicBezTo>
                <a:cubicBezTo>
                  <a:pt x="2712644" y="2137246"/>
                  <a:pt x="2712709" y="2124460"/>
                  <a:pt x="2716567" y="2112885"/>
                </a:cubicBezTo>
                <a:cubicBezTo>
                  <a:pt x="2742452" y="2035229"/>
                  <a:pt x="2727898" y="2102278"/>
                  <a:pt x="2752077" y="2015231"/>
                </a:cubicBezTo>
                <a:cubicBezTo>
                  <a:pt x="2765740" y="1966043"/>
                  <a:pt x="2778386" y="1914918"/>
                  <a:pt x="2787588" y="1864311"/>
                </a:cubicBezTo>
                <a:cubicBezTo>
                  <a:pt x="2788107" y="1861455"/>
                  <a:pt x="2802023" y="1773961"/>
                  <a:pt x="2805343" y="1766656"/>
                </a:cubicBezTo>
                <a:cubicBezTo>
                  <a:pt x="2814173" y="1747229"/>
                  <a:pt x="2834106" y="1733634"/>
                  <a:pt x="2840854" y="1713390"/>
                </a:cubicBezTo>
                <a:cubicBezTo>
                  <a:pt x="2876733" y="1605752"/>
                  <a:pt x="2843576" y="1714455"/>
                  <a:pt x="2867487" y="1606858"/>
                </a:cubicBezTo>
                <a:cubicBezTo>
                  <a:pt x="2869517" y="1597723"/>
                  <a:pt x="2873794" y="1589223"/>
                  <a:pt x="2876365" y="1580225"/>
                </a:cubicBezTo>
                <a:cubicBezTo>
                  <a:pt x="2879717" y="1568493"/>
                  <a:pt x="2882849" y="1556678"/>
                  <a:pt x="2885242" y="1544714"/>
                </a:cubicBezTo>
                <a:cubicBezTo>
                  <a:pt x="2914358" y="1399130"/>
                  <a:pt x="2870262" y="1600478"/>
                  <a:pt x="2902998" y="1420427"/>
                </a:cubicBezTo>
                <a:cubicBezTo>
                  <a:pt x="2904672" y="1411220"/>
                  <a:pt x="2909605" y="1402872"/>
                  <a:pt x="2911875" y="1393794"/>
                </a:cubicBezTo>
                <a:cubicBezTo>
                  <a:pt x="2915535" y="1379155"/>
                  <a:pt x="2917794" y="1364202"/>
                  <a:pt x="2920753" y="1349406"/>
                </a:cubicBezTo>
                <a:cubicBezTo>
                  <a:pt x="2925287" y="1299529"/>
                  <a:pt x="2927547" y="1247809"/>
                  <a:pt x="2938508" y="1198485"/>
                </a:cubicBezTo>
                <a:cubicBezTo>
                  <a:pt x="2940538" y="1189350"/>
                  <a:pt x="2944427" y="1180730"/>
                  <a:pt x="2947386" y="1171852"/>
                </a:cubicBezTo>
                <a:cubicBezTo>
                  <a:pt x="2950345" y="1127464"/>
                  <a:pt x="2951607" y="1082929"/>
                  <a:pt x="2956264" y="1038687"/>
                </a:cubicBezTo>
                <a:cubicBezTo>
                  <a:pt x="2957541" y="1026553"/>
                  <a:pt x="2962494" y="1015087"/>
                  <a:pt x="2965141" y="1003177"/>
                </a:cubicBezTo>
                <a:cubicBezTo>
                  <a:pt x="2968414" y="988447"/>
                  <a:pt x="2971538" y="973672"/>
                  <a:pt x="2974019" y="958788"/>
                </a:cubicBezTo>
                <a:cubicBezTo>
                  <a:pt x="2977459" y="938148"/>
                  <a:pt x="2979457" y="917285"/>
                  <a:pt x="2982897" y="896645"/>
                </a:cubicBezTo>
                <a:cubicBezTo>
                  <a:pt x="3008859" y="740870"/>
                  <a:pt x="2971638" y="993202"/>
                  <a:pt x="3000652" y="790113"/>
                </a:cubicBezTo>
                <a:cubicBezTo>
                  <a:pt x="3003611" y="730928"/>
                  <a:pt x="3002738" y="671427"/>
                  <a:pt x="3009530" y="612559"/>
                </a:cubicBezTo>
                <a:cubicBezTo>
                  <a:pt x="3011675" y="593967"/>
                  <a:pt x="3027285" y="559293"/>
                  <a:pt x="3027285" y="559293"/>
                </a:cubicBezTo>
                <a:cubicBezTo>
                  <a:pt x="3030244" y="529701"/>
                  <a:pt x="3032233" y="499995"/>
                  <a:pt x="3036163" y="470516"/>
                </a:cubicBezTo>
                <a:cubicBezTo>
                  <a:pt x="3038157" y="455559"/>
                  <a:pt x="3042341" y="440974"/>
                  <a:pt x="3045040" y="426128"/>
                </a:cubicBezTo>
                <a:cubicBezTo>
                  <a:pt x="3048260" y="408418"/>
                  <a:pt x="3050959" y="390617"/>
                  <a:pt x="3053918" y="372862"/>
                </a:cubicBezTo>
                <a:cubicBezTo>
                  <a:pt x="3056877" y="319596"/>
                  <a:pt x="3058366" y="266228"/>
                  <a:pt x="3062796" y="213064"/>
                </a:cubicBezTo>
                <a:cubicBezTo>
                  <a:pt x="3064291" y="195126"/>
                  <a:pt x="3070924" y="177783"/>
                  <a:pt x="3071673" y="159798"/>
                </a:cubicBezTo>
                <a:cubicBezTo>
                  <a:pt x="3073890" y="106578"/>
                  <a:pt x="3071673" y="53266"/>
                  <a:pt x="3071673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050"/>
          </a:p>
        </p:txBody>
      </p:sp>
      <p:sp>
        <p:nvSpPr>
          <p:cNvPr id="25" name="CuadroTexto 15"/>
          <p:cNvSpPr txBox="1">
            <a:spLocks noChangeArrowheads="1"/>
          </p:cNvSpPr>
          <p:nvPr/>
        </p:nvSpPr>
        <p:spPr bwMode="auto">
          <a:xfrm>
            <a:off x="66676" y="1003300"/>
            <a:ext cx="179585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1100" dirty="0">
                <a:solidFill>
                  <a:schemeClr val="bg1"/>
                </a:solidFill>
              </a:rPr>
              <a:t>Cuantificar CO</a:t>
            </a:r>
            <a:r>
              <a:rPr lang="es-CO" altLang="pt-BR" sz="900" dirty="0">
                <a:solidFill>
                  <a:schemeClr val="bg1"/>
                </a:solidFill>
              </a:rPr>
              <a:t>2</a:t>
            </a:r>
            <a:r>
              <a:rPr lang="es-CO" altLang="pt-BR" sz="1100" dirty="0">
                <a:solidFill>
                  <a:schemeClr val="bg1"/>
                </a:solidFill>
              </a:rPr>
              <a:t> </a:t>
            </a:r>
            <a:r>
              <a:rPr lang="es-CO" altLang="pt-BR" sz="1000" dirty="0">
                <a:solidFill>
                  <a:schemeClr val="bg1"/>
                </a:solidFill>
              </a:rPr>
              <a:t>eq</a:t>
            </a:r>
            <a:r>
              <a:rPr lang="es-CO" altLang="pt-BR" sz="1100" dirty="0">
                <a:solidFill>
                  <a:schemeClr val="bg1"/>
                </a:solidFill>
              </a:rPr>
              <a:t> de labores, captura, llevado a leche y carne.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11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11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11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11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1100" dirty="0">
                <a:solidFill>
                  <a:schemeClr val="bg1"/>
                </a:solidFill>
              </a:rPr>
              <a:t>8, 12, 20, 26 Ton C/ha/año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1100" dirty="0">
                <a:solidFill>
                  <a:schemeClr val="bg1"/>
                </a:solidFill>
              </a:rPr>
              <a:t>(Brasil, Costa Rica, Antioquia, Cundinamarca). </a:t>
            </a:r>
          </a:p>
        </p:txBody>
      </p:sp>
      <p:sp>
        <p:nvSpPr>
          <p:cNvPr id="26" name="CuadroTexto 18"/>
          <p:cNvSpPr txBox="1">
            <a:spLocks noChangeArrowheads="1"/>
          </p:cNvSpPr>
          <p:nvPr/>
        </p:nvSpPr>
        <p:spPr bwMode="auto">
          <a:xfrm>
            <a:off x="276291" y="4442381"/>
            <a:ext cx="1977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1000">
                <a:solidFill>
                  <a:schemeClr val="bg1"/>
                </a:solidFill>
              </a:rPr>
              <a:t>Medir captura del área. </a:t>
            </a:r>
            <a:endParaRPr lang="es-CO" altLang="pt-BR" sz="6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600" dirty="0">
              <a:solidFill>
                <a:schemeClr val="bg1"/>
              </a:solidFill>
            </a:endParaRPr>
          </a:p>
        </p:txBody>
      </p:sp>
      <p:sp>
        <p:nvSpPr>
          <p:cNvPr id="27" name="CuadroTexto 20"/>
          <p:cNvSpPr txBox="1">
            <a:spLocks noChangeArrowheads="1"/>
          </p:cNvSpPr>
          <p:nvPr/>
        </p:nvSpPr>
        <p:spPr bwMode="auto">
          <a:xfrm>
            <a:off x="2567065" y="3655675"/>
            <a:ext cx="10121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1200">
                <a:solidFill>
                  <a:schemeClr val="bg1"/>
                </a:solidFill>
              </a:rPr>
              <a:t>Medir captura del área. </a:t>
            </a:r>
            <a:endParaRPr lang="es-CO" altLang="pt-BR" sz="9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</p:txBody>
      </p:sp>
      <p:sp>
        <p:nvSpPr>
          <p:cNvPr id="28" name="Forma libre: forma 2">
            <a:extLst/>
          </p:cNvPr>
          <p:cNvSpPr/>
          <p:nvPr/>
        </p:nvSpPr>
        <p:spPr>
          <a:xfrm>
            <a:off x="2038937" y="656170"/>
            <a:ext cx="3951853" cy="4487330"/>
          </a:xfrm>
          <a:custGeom>
            <a:avLst/>
            <a:gdLst>
              <a:gd name="connsiteX0" fmla="*/ 2583402 w 5442012"/>
              <a:gd name="connsiteY0" fmla="*/ 0 h 6072326"/>
              <a:gd name="connsiteX1" fmla="*/ 2574524 w 5442012"/>
              <a:gd name="connsiteY1" fmla="*/ 44388 h 6072326"/>
              <a:gd name="connsiteX2" fmla="*/ 2556769 w 5442012"/>
              <a:gd name="connsiteY2" fmla="*/ 372862 h 6072326"/>
              <a:gd name="connsiteX3" fmla="*/ 2539014 w 5442012"/>
              <a:gd name="connsiteY3" fmla="*/ 550415 h 6072326"/>
              <a:gd name="connsiteX4" fmla="*/ 2530136 w 5442012"/>
              <a:gd name="connsiteY4" fmla="*/ 710214 h 6072326"/>
              <a:gd name="connsiteX5" fmla="*/ 2512381 w 5442012"/>
              <a:gd name="connsiteY5" fmla="*/ 914400 h 6072326"/>
              <a:gd name="connsiteX6" fmla="*/ 2503503 w 5442012"/>
              <a:gd name="connsiteY6" fmla="*/ 1447060 h 6072326"/>
              <a:gd name="connsiteX7" fmla="*/ 2485748 w 5442012"/>
              <a:gd name="connsiteY7" fmla="*/ 1580225 h 6072326"/>
              <a:gd name="connsiteX8" fmla="*/ 2467992 w 5442012"/>
              <a:gd name="connsiteY8" fmla="*/ 1677880 h 6072326"/>
              <a:gd name="connsiteX9" fmla="*/ 2450237 w 5442012"/>
              <a:gd name="connsiteY9" fmla="*/ 1748901 h 6072326"/>
              <a:gd name="connsiteX10" fmla="*/ 2432482 w 5442012"/>
              <a:gd name="connsiteY10" fmla="*/ 1775534 h 6072326"/>
              <a:gd name="connsiteX11" fmla="*/ 2423604 w 5442012"/>
              <a:gd name="connsiteY11" fmla="*/ 1811045 h 6072326"/>
              <a:gd name="connsiteX12" fmla="*/ 2388093 w 5442012"/>
              <a:gd name="connsiteY12" fmla="*/ 1873188 h 6072326"/>
              <a:gd name="connsiteX13" fmla="*/ 2379216 w 5442012"/>
              <a:gd name="connsiteY13" fmla="*/ 1899821 h 6072326"/>
              <a:gd name="connsiteX14" fmla="*/ 2370338 w 5442012"/>
              <a:gd name="connsiteY14" fmla="*/ 1935332 h 6072326"/>
              <a:gd name="connsiteX15" fmla="*/ 2352583 w 5442012"/>
              <a:gd name="connsiteY15" fmla="*/ 1961965 h 6072326"/>
              <a:gd name="connsiteX16" fmla="*/ 2334827 w 5442012"/>
              <a:gd name="connsiteY16" fmla="*/ 2006353 h 6072326"/>
              <a:gd name="connsiteX17" fmla="*/ 2317072 w 5442012"/>
              <a:gd name="connsiteY17" fmla="*/ 2032986 h 6072326"/>
              <a:gd name="connsiteX18" fmla="*/ 2299317 w 5442012"/>
              <a:gd name="connsiteY18" fmla="*/ 2086252 h 6072326"/>
              <a:gd name="connsiteX19" fmla="*/ 2290439 w 5442012"/>
              <a:gd name="connsiteY19" fmla="*/ 2112885 h 6072326"/>
              <a:gd name="connsiteX20" fmla="*/ 2246051 w 5442012"/>
              <a:gd name="connsiteY20" fmla="*/ 2166151 h 6072326"/>
              <a:gd name="connsiteX21" fmla="*/ 2228295 w 5442012"/>
              <a:gd name="connsiteY21" fmla="*/ 2201662 h 6072326"/>
              <a:gd name="connsiteX22" fmla="*/ 2219418 w 5442012"/>
              <a:gd name="connsiteY22" fmla="*/ 2228295 h 6072326"/>
              <a:gd name="connsiteX23" fmla="*/ 2201662 w 5442012"/>
              <a:gd name="connsiteY23" fmla="*/ 2246050 h 6072326"/>
              <a:gd name="connsiteX24" fmla="*/ 2175029 w 5442012"/>
              <a:gd name="connsiteY24" fmla="*/ 2290439 h 6072326"/>
              <a:gd name="connsiteX25" fmla="*/ 2157274 w 5442012"/>
              <a:gd name="connsiteY25" fmla="*/ 2317072 h 6072326"/>
              <a:gd name="connsiteX26" fmla="*/ 2130641 w 5442012"/>
              <a:gd name="connsiteY26" fmla="*/ 2334827 h 6072326"/>
              <a:gd name="connsiteX27" fmla="*/ 2086253 w 5442012"/>
              <a:gd name="connsiteY27" fmla="*/ 2388093 h 6072326"/>
              <a:gd name="connsiteX28" fmla="*/ 2041864 w 5442012"/>
              <a:gd name="connsiteY28" fmla="*/ 2432481 h 6072326"/>
              <a:gd name="connsiteX29" fmla="*/ 2032987 w 5442012"/>
              <a:gd name="connsiteY29" fmla="*/ 2459115 h 6072326"/>
              <a:gd name="connsiteX30" fmla="*/ 1988598 w 5442012"/>
              <a:gd name="connsiteY30" fmla="*/ 2503503 h 6072326"/>
              <a:gd name="connsiteX31" fmla="*/ 1979721 w 5442012"/>
              <a:gd name="connsiteY31" fmla="*/ 2530136 h 6072326"/>
              <a:gd name="connsiteX32" fmla="*/ 1961965 w 5442012"/>
              <a:gd name="connsiteY32" fmla="*/ 2547891 h 6072326"/>
              <a:gd name="connsiteX33" fmla="*/ 1926455 w 5442012"/>
              <a:gd name="connsiteY33" fmla="*/ 2618913 h 6072326"/>
              <a:gd name="connsiteX34" fmla="*/ 1917577 w 5442012"/>
              <a:gd name="connsiteY34" fmla="*/ 2645546 h 6072326"/>
              <a:gd name="connsiteX35" fmla="*/ 1873189 w 5442012"/>
              <a:gd name="connsiteY35" fmla="*/ 2698812 h 6072326"/>
              <a:gd name="connsiteX36" fmla="*/ 1846556 w 5442012"/>
              <a:gd name="connsiteY36" fmla="*/ 2716567 h 6072326"/>
              <a:gd name="connsiteX37" fmla="*/ 1819922 w 5442012"/>
              <a:gd name="connsiteY37" fmla="*/ 2769833 h 6072326"/>
              <a:gd name="connsiteX38" fmla="*/ 1766656 w 5442012"/>
              <a:gd name="connsiteY38" fmla="*/ 2858610 h 6072326"/>
              <a:gd name="connsiteX39" fmla="*/ 1669002 w 5442012"/>
              <a:gd name="connsiteY39" fmla="*/ 2938509 h 6072326"/>
              <a:gd name="connsiteX40" fmla="*/ 1642369 w 5442012"/>
              <a:gd name="connsiteY40" fmla="*/ 2956264 h 6072326"/>
              <a:gd name="connsiteX41" fmla="*/ 1589103 w 5442012"/>
              <a:gd name="connsiteY41" fmla="*/ 2982897 h 6072326"/>
              <a:gd name="connsiteX42" fmla="*/ 1562470 w 5442012"/>
              <a:gd name="connsiteY42" fmla="*/ 2991775 h 6072326"/>
              <a:gd name="connsiteX43" fmla="*/ 1535837 w 5442012"/>
              <a:gd name="connsiteY43" fmla="*/ 3009530 h 6072326"/>
              <a:gd name="connsiteX44" fmla="*/ 1500326 w 5442012"/>
              <a:gd name="connsiteY44" fmla="*/ 3027285 h 6072326"/>
              <a:gd name="connsiteX45" fmla="*/ 1473693 w 5442012"/>
              <a:gd name="connsiteY45" fmla="*/ 3036163 h 6072326"/>
              <a:gd name="connsiteX46" fmla="*/ 1411550 w 5442012"/>
              <a:gd name="connsiteY46" fmla="*/ 3071674 h 6072326"/>
              <a:gd name="connsiteX47" fmla="*/ 1367161 w 5442012"/>
              <a:gd name="connsiteY47" fmla="*/ 3080551 h 6072326"/>
              <a:gd name="connsiteX48" fmla="*/ 1322773 w 5442012"/>
              <a:gd name="connsiteY48" fmla="*/ 3107184 h 6072326"/>
              <a:gd name="connsiteX49" fmla="*/ 1260629 w 5442012"/>
              <a:gd name="connsiteY49" fmla="*/ 3133817 h 6072326"/>
              <a:gd name="connsiteX50" fmla="*/ 1225119 w 5442012"/>
              <a:gd name="connsiteY50" fmla="*/ 3151573 h 6072326"/>
              <a:gd name="connsiteX51" fmla="*/ 1162975 w 5442012"/>
              <a:gd name="connsiteY51" fmla="*/ 3187083 h 6072326"/>
              <a:gd name="connsiteX52" fmla="*/ 1083076 w 5442012"/>
              <a:gd name="connsiteY52" fmla="*/ 3231472 h 6072326"/>
              <a:gd name="connsiteX53" fmla="*/ 1020932 w 5442012"/>
              <a:gd name="connsiteY53" fmla="*/ 3284738 h 6072326"/>
              <a:gd name="connsiteX54" fmla="*/ 994299 w 5442012"/>
              <a:gd name="connsiteY54" fmla="*/ 3391270 h 6072326"/>
              <a:gd name="connsiteX55" fmla="*/ 958789 w 5442012"/>
              <a:gd name="connsiteY55" fmla="*/ 3497802 h 6072326"/>
              <a:gd name="connsiteX56" fmla="*/ 914400 w 5442012"/>
              <a:gd name="connsiteY56" fmla="*/ 3559946 h 6072326"/>
              <a:gd name="connsiteX57" fmla="*/ 887767 w 5442012"/>
              <a:gd name="connsiteY57" fmla="*/ 3613212 h 6072326"/>
              <a:gd name="connsiteX58" fmla="*/ 843379 w 5442012"/>
              <a:gd name="connsiteY58" fmla="*/ 3693111 h 6072326"/>
              <a:gd name="connsiteX59" fmla="*/ 807868 w 5442012"/>
              <a:gd name="connsiteY59" fmla="*/ 3719744 h 6072326"/>
              <a:gd name="connsiteX60" fmla="*/ 719091 w 5442012"/>
              <a:gd name="connsiteY60" fmla="*/ 3852909 h 6072326"/>
              <a:gd name="connsiteX61" fmla="*/ 692458 w 5442012"/>
              <a:gd name="connsiteY61" fmla="*/ 3888419 h 6072326"/>
              <a:gd name="connsiteX62" fmla="*/ 674703 w 5442012"/>
              <a:gd name="connsiteY62" fmla="*/ 3923930 h 6072326"/>
              <a:gd name="connsiteX63" fmla="*/ 656948 w 5442012"/>
              <a:gd name="connsiteY63" fmla="*/ 3950563 h 6072326"/>
              <a:gd name="connsiteX64" fmla="*/ 648070 w 5442012"/>
              <a:gd name="connsiteY64" fmla="*/ 3977196 h 6072326"/>
              <a:gd name="connsiteX65" fmla="*/ 621437 w 5442012"/>
              <a:gd name="connsiteY65" fmla="*/ 4030462 h 6072326"/>
              <a:gd name="connsiteX66" fmla="*/ 612559 w 5442012"/>
              <a:gd name="connsiteY66" fmla="*/ 4057095 h 6072326"/>
              <a:gd name="connsiteX67" fmla="*/ 585926 w 5442012"/>
              <a:gd name="connsiteY67" fmla="*/ 4092606 h 6072326"/>
              <a:gd name="connsiteX68" fmla="*/ 568171 w 5442012"/>
              <a:gd name="connsiteY68" fmla="*/ 4128116 h 6072326"/>
              <a:gd name="connsiteX69" fmla="*/ 550416 w 5442012"/>
              <a:gd name="connsiteY69" fmla="*/ 4154749 h 6072326"/>
              <a:gd name="connsiteX70" fmla="*/ 532660 w 5442012"/>
              <a:gd name="connsiteY70" fmla="*/ 4190260 h 6072326"/>
              <a:gd name="connsiteX71" fmla="*/ 506027 w 5442012"/>
              <a:gd name="connsiteY71" fmla="*/ 4208015 h 6072326"/>
              <a:gd name="connsiteX72" fmla="*/ 479394 w 5442012"/>
              <a:gd name="connsiteY72" fmla="*/ 4243526 h 6072326"/>
              <a:gd name="connsiteX73" fmla="*/ 417251 w 5442012"/>
              <a:gd name="connsiteY73" fmla="*/ 4305670 h 6072326"/>
              <a:gd name="connsiteX74" fmla="*/ 390618 w 5442012"/>
              <a:gd name="connsiteY74" fmla="*/ 4341181 h 6072326"/>
              <a:gd name="connsiteX75" fmla="*/ 363985 w 5442012"/>
              <a:gd name="connsiteY75" fmla="*/ 4394447 h 6072326"/>
              <a:gd name="connsiteX76" fmla="*/ 346229 w 5442012"/>
              <a:gd name="connsiteY76" fmla="*/ 4412202 h 6072326"/>
              <a:gd name="connsiteX77" fmla="*/ 292963 w 5442012"/>
              <a:gd name="connsiteY77" fmla="*/ 4500979 h 6072326"/>
              <a:gd name="connsiteX78" fmla="*/ 257453 w 5442012"/>
              <a:gd name="connsiteY78" fmla="*/ 4554245 h 6072326"/>
              <a:gd name="connsiteX79" fmla="*/ 221942 w 5442012"/>
              <a:gd name="connsiteY79" fmla="*/ 4625266 h 6072326"/>
              <a:gd name="connsiteX80" fmla="*/ 204187 w 5442012"/>
              <a:gd name="connsiteY80" fmla="*/ 4660777 h 6072326"/>
              <a:gd name="connsiteX81" fmla="*/ 186431 w 5442012"/>
              <a:gd name="connsiteY81" fmla="*/ 4678532 h 6072326"/>
              <a:gd name="connsiteX82" fmla="*/ 168676 w 5442012"/>
              <a:gd name="connsiteY82" fmla="*/ 4731798 h 6072326"/>
              <a:gd name="connsiteX83" fmla="*/ 133165 w 5442012"/>
              <a:gd name="connsiteY83" fmla="*/ 4811697 h 6072326"/>
              <a:gd name="connsiteX84" fmla="*/ 115410 w 5442012"/>
              <a:gd name="connsiteY84" fmla="*/ 4864963 h 6072326"/>
              <a:gd name="connsiteX85" fmla="*/ 88777 w 5442012"/>
              <a:gd name="connsiteY85" fmla="*/ 4944862 h 6072326"/>
              <a:gd name="connsiteX86" fmla="*/ 71022 w 5442012"/>
              <a:gd name="connsiteY86" fmla="*/ 4998128 h 6072326"/>
              <a:gd name="connsiteX87" fmla="*/ 53266 w 5442012"/>
              <a:gd name="connsiteY87" fmla="*/ 5051394 h 6072326"/>
              <a:gd name="connsiteX88" fmla="*/ 44389 w 5442012"/>
              <a:gd name="connsiteY88" fmla="*/ 5078027 h 6072326"/>
              <a:gd name="connsiteX89" fmla="*/ 26633 w 5442012"/>
              <a:gd name="connsiteY89" fmla="*/ 5113538 h 6072326"/>
              <a:gd name="connsiteX90" fmla="*/ 17756 w 5442012"/>
              <a:gd name="connsiteY90" fmla="*/ 5166804 h 6072326"/>
              <a:gd name="connsiteX91" fmla="*/ 0 w 5442012"/>
              <a:gd name="connsiteY91" fmla="*/ 5220070 h 6072326"/>
              <a:gd name="connsiteX92" fmla="*/ 8878 w 5442012"/>
              <a:gd name="connsiteY92" fmla="*/ 5273336 h 6072326"/>
              <a:gd name="connsiteX93" fmla="*/ 26633 w 5442012"/>
              <a:gd name="connsiteY93" fmla="*/ 5299969 h 6072326"/>
              <a:gd name="connsiteX94" fmla="*/ 35511 w 5442012"/>
              <a:gd name="connsiteY94" fmla="*/ 5326602 h 6072326"/>
              <a:gd name="connsiteX95" fmla="*/ 53266 w 5442012"/>
              <a:gd name="connsiteY95" fmla="*/ 5353235 h 6072326"/>
              <a:gd name="connsiteX96" fmla="*/ 88777 w 5442012"/>
              <a:gd name="connsiteY96" fmla="*/ 5415379 h 6072326"/>
              <a:gd name="connsiteX97" fmla="*/ 97655 w 5442012"/>
              <a:gd name="connsiteY97" fmla="*/ 5442012 h 6072326"/>
              <a:gd name="connsiteX98" fmla="*/ 142043 w 5442012"/>
              <a:gd name="connsiteY98" fmla="*/ 5495278 h 6072326"/>
              <a:gd name="connsiteX99" fmla="*/ 213064 w 5442012"/>
              <a:gd name="connsiteY99" fmla="*/ 5539666 h 6072326"/>
              <a:gd name="connsiteX100" fmla="*/ 292963 w 5442012"/>
              <a:gd name="connsiteY100" fmla="*/ 5566299 h 6072326"/>
              <a:gd name="connsiteX101" fmla="*/ 319596 w 5442012"/>
              <a:gd name="connsiteY101" fmla="*/ 5575177 h 6072326"/>
              <a:gd name="connsiteX102" fmla="*/ 355107 w 5442012"/>
              <a:gd name="connsiteY102" fmla="*/ 5584054 h 6072326"/>
              <a:gd name="connsiteX103" fmla="*/ 452761 w 5442012"/>
              <a:gd name="connsiteY103" fmla="*/ 5610687 h 6072326"/>
              <a:gd name="connsiteX104" fmla="*/ 479394 w 5442012"/>
              <a:gd name="connsiteY104" fmla="*/ 5628443 h 6072326"/>
              <a:gd name="connsiteX105" fmla="*/ 541538 w 5442012"/>
              <a:gd name="connsiteY105" fmla="*/ 5646198 h 6072326"/>
              <a:gd name="connsiteX106" fmla="*/ 568171 w 5442012"/>
              <a:gd name="connsiteY106" fmla="*/ 5663953 h 6072326"/>
              <a:gd name="connsiteX107" fmla="*/ 612559 w 5442012"/>
              <a:gd name="connsiteY107" fmla="*/ 5681709 h 6072326"/>
              <a:gd name="connsiteX108" fmla="*/ 648070 w 5442012"/>
              <a:gd name="connsiteY108" fmla="*/ 5726097 h 6072326"/>
              <a:gd name="connsiteX109" fmla="*/ 727969 w 5442012"/>
              <a:gd name="connsiteY109" fmla="*/ 5788241 h 6072326"/>
              <a:gd name="connsiteX110" fmla="*/ 790113 w 5442012"/>
              <a:gd name="connsiteY110" fmla="*/ 5823751 h 6072326"/>
              <a:gd name="connsiteX111" fmla="*/ 843379 w 5442012"/>
              <a:gd name="connsiteY111" fmla="*/ 5850384 h 6072326"/>
              <a:gd name="connsiteX112" fmla="*/ 861134 w 5442012"/>
              <a:gd name="connsiteY112" fmla="*/ 5868140 h 6072326"/>
              <a:gd name="connsiteX113" fmla="*/ 887767 w 5442012"/>
              <a:gd name="connsiteY113" fmla="*/ 5885895 h 6072326"/>
              <a:gd name="connsiteX114" fmla="*/ 923278 w 5442012"/>
              <a:gd name="connsiteY114" fmla="*/ 5894773 h 6072326"/>
              <a:gd name="connsiteX115" fmla="*/ 1029810 w 5442012"/>
              <a:gd name="connsiteY115" fmla="*/ 5921406 h 6072326"/>
              <a:gd name="connsiteX116" fmla="*/ 1056443 w 5442012"/>
              <a:gd name="connsiteY116" fmla="*/ 5939161 h 6072326"/>
              <a:gd name="connsiteX117" fmla="*/ 1083076 w 5442012"/>
              <a:gd name="connsiteY117" fmla="*/ 5948039 h 6072326"/>
              <a:gd name="connsiteX118" fmla="*/ 1136342 w 5442012"/>
              <a:gd name="connsiteY118" fmla="*/ 5983549 h 6072326"/>
              <a:gd name="connsiteX119" fmla="*/ 1171853 w 5442012"/>
              <a:gd name="connsiteY119" fmla="*/ 6036815 h 6072326"/>
              <a:gd name="connsiteX120" fmla="*/ 1225119 w 5442012"/>
              <a:gd name="connsiteY120" fmla="*/ 6072326 h 6072326"/>
              <a:gd name="connsiteX121" fmla="*/ 1287262 w 5442012"/>
              <a:gd name="connsiteY121" fmla="*/ 6045693 h 6072326"/>
              <a:gd name="connsiteX122" fmla="*/ 1305018 w 5442012"/>
              <a:gd name="connsiteY122" fmla="*/ 6019060 h 6072326"/>
              <a:gd name="connsiteX123" fmla="*/ 1331651 w 5442012"/>
              <a:gd name="connsiteY123" fmla="*/ 5930283 h 6072326"/>
              <a:gd name="connsiteX124" fmla="*/ 1340528 w 5442012"/>
              <a:gd name="connsiteY124" fmla="*/ 5903650 h 6072326"/>
              <a:gd name="connsiteX125" fmla="*/ 1358284 w 5442012"/>
              <a:gd name="connsiteY125" fmla="*/ 5877017 h 6072326"/>
              <a:gd name="connsiteX126" fmla="*/ 1367161 w 5442012"/>
              <a:gd name="connsiteY126" fmla="*/ 5850384 h 6072326"/>
              <a:gd name="connsiteX127" fmla="*/ 1402672 w 5442012"/>
              <a:gd name="connsiteY127" fmla="*/ 5797118 h 6072326"/>
              <a:gd name="connsiteX128" fmla="*/ 1438183 w 5442012"/>
              <a:gd name="connsiteY128" fmla="*/ 5734975 h 6072326"/>
              <a:gd name="connsiteX129" fmla="*/ 1447060 w 5442012"/>
              <a:gd name="connsiteY129" fmla="*/ 5708342 h 6072326"/>
              <a:gd name="connsiteX130" fmla="*/ 1464816 w 5442012"/>
              <a:gd name="connsiteY130" fmla="*/ 5690586 h 6072326"/>
              <a:gd name="connsiteX131" fmla="*/ 1473693 w 5442012"/>
              <a:gd name="connsiteY131" fmla="*/ 5637320 h 6072326"/>
              <a:gd name="connsiteX132" fmla="*/ 1491449 w 5442012"/>
              <a:gd name="connsiteY132" fmla="*/ 5486400 h 6072326"/>
              <a:gd name="connsiteX133" fmla="*/ 1500326 w 5442012"/>
              <a:gd name="connsiteY133" fmla="*/ 5450889 h 6072326"/>
              <a:gd name="connsiteX134" fmla="*/ 1518082 w 5442012"/>
              <a:gd name="connsiteY134" fmla="*/ 5424256 h 6072326"/>
              <a:gd name="connsiteX135" fmla="*/ 1544715 w 5442012"/>
              <a:gd name="connsiteY135" fmla="*/ 5379868 h 6072326"/>
              <a:gd name="connsiteX136" fmla="*/ 1597981 w 5442012"/>
              <a:gd name="connsiteY136" fmla="*/ 5308847 h 6072326"/>
              <a:gd name="connsiteX137" fmla="*/ 1624614 w 5442012"/>
              <a:gd name="connsiteY137" fmla="*/ 5246703 h 6072326"/>
              <a:gd name="connsiteX138" fmla="*/ 1651247 w 5442012"/>
              <a:gd name="connsiteY138" fmla="*/ 5184559 h 6072326"/>
              <a:gd name="connsiteX139" fmla="*/ 1677880 w 5442012"/>
              <a:gd name="connsiteY139" fmla="*/ 5122415 h 6072326"/>
              <a:gd name="connsiteX140" fmla="*/ 1713390 w 5442012"/>
              <a:gd name="connsiteY140" fmla="*/ 5069149 h 6072326"/>
              <a:gd name="connsiteX141" fmla="*/ 1740023 w 5442012"/>
              <a:gd name="connsiteY141" fmla="*/ 5060272 h 6072326"/>
              <a:gd name="connsiteX142" fmla="*/ 1757779 w 5442012"/>
              <a:gd name="connsiteY142" fmla="*/ 5042516 h 6072326"/>
              <a:gd name="connsiteX143" fmla="*/ 1828800 w 5442012"/>
              <a:gd name="connsiteY143" fmla="*/ 5015883 h 6072326"/>
              <a:gd name="connsiteX144" fmla="*/ 1873189 w 5442012"/>
              <a:gd name="connsiteY144" fmla="*/ 5007006 h 6072326"/>
              <a:gd name="connsiteX145" fmla="*/ 1899822 w 5442012"/>
              <a:gd name="connsiteY145" fmla="*/ 4998128 h 6072326"/>
              <a:gd name="connsiteX146" fmla="*/ 1935332 w 5442012"/>
              <a:gd name="connsiteY146" fmla="*/ 4989250 h 6072326"/>
              <a:gd name="connsiteX147" fmla="*/ 1961965 w 5442012"/>
              <a:gd name="connsiteY147" fmla="*/ 4971495 h 6072326"/>
              <a:gd name="connsiteX148" fmla="*/ 1997476 w 5442012"/>
              <a:gd name="connsiteY148" fmla="*/ 4935984 h 6072326"/>
              <a:gd name="connsiteX149" fmla="*/ 2254928 w 5442012"/>
              <a:gd name="connsiteY149" fmla="*/ 4953740 h 6072326"/>
              <a:gd name="connsiteX150" fmla="*/ 2290439 w 5442012"/>
              <a:gd name="connsiteY150" fmla="*/ 4971495 h 6072326"/>
              <a:gd name="connsiteX151" fmla="*/ 2317072 w 5442012"/>
              <a:gd name="connsiteY151" fmla="*/ 4980373 h 6072326"/>
              <a:gd name="connsiteX152" fmla="*/ 2343705 w 5442012"/>
              <a:gd name="connsiteY152" fmla="*/ 4998128 h 6072326"/>
              <a:gd name="connsiteX153" fmla="*/ 2405849 w 5442012"/>
              <a:gd name="connsiteY153" fmla="*/ 5033639 h 6072326"/>
              <a:gd name="connsiteX154" fmla="*/ 2467992 w 5442012"/>
              <a:gd name="connsiteY154" fmla="*/ 5078027 h 6072326"/>
              <a:gd name="connsiteX155" fmla="*/ 2494625 w 5442012"/>
              <a:gd name="connsiteY155" fmla="*/ 5086905 h 6072326"/>
              <a:gd name="connsiteX156" fmla="*/ 2539014 w 5442012"/>
              <a:gd name="connsiteY156" fmla="*/ 5113538 h 6072326"/>
              <a:gd name="connsiteX157" fmla="*/ 2565647 w 5442012"/>
              <a:gd name="connsiteY157" fmla="*/ 5131293 h 6072326"/>
              <a:gd name="connsiteX158" fmla="*/ 2618913 w 5442012"/>
              <a:gd name="connsiteY158" fmla="*/ 5149048 h 6072326"/>
              <a:gd name="connsiteX159" fmla="*/ 2672179 w 5442012"/>
              <a:gd name="connsiteY159" fmla="*/ 5166804 h 6072326"/>
              <a:gd name="connsiteX160" fmla="*/ 2698812 w 5442012"/>
              <a:gd name="connsiteY160" fmla="*/ 5175681 h 6072326"/>
              <a:gd name="connsiteX161" fmla="*/ 2725445 w 5442012"/>
              <a:gd name="connsiteY161" fmla="*/ 5193437 h 6072326"/>
              <a:gd name="connsiteX162" fmla="*/ 2752078 w 5442012"/>
              <a:gd name="connsiteY162" fmla="*/ 5220070 h 6072326"/>
              <a:gd name="connsiteX163" fmla="*/ 2778711 w 5442012"/>
              <a:gd name="connsiteY163" fmla="*/ 5228948 h 6072326"/>
              <a:gd name="connsiteX164" fmla="*/ 2805344 w 5442012"/>
              <a:gd name="connsiteY164" fmla="*/ 5246703 h 6072326"/>
              <a:gd name="connsiteX165" fmla="*/ 2902998 w 5442012"/>
              <a:gd name="connsiteY165" fmla="*/ 5291091 h 6072326"/>
              <a:gd name="connsiteX166" fmla="*/ 2920754 w 5442012"/>
              <a:gd name="connsiteY166" fmla="*/ 5308847 h 6072326"/>
              <a:gd name="connsiteX167" fmla="*/ 2974020 w 5442012"/>
              <a:gd name="connsiteY167" fmla="*/ 5326602 h 6072326"/>
              <a:gd name="connsiteX168" fmla="*/ 3000653 w 5442012"/>
              <a:gd name="connsiteY168" fmla="*/ 5353235 h 6072326"/>
              <a:gd name="connsiteX169" fmla="*/ 3053919 w 5442012"/>
              <a:gd name="connsiteY169" fmla="*/ 5370990 h 6072326"/>
              <a:gd name="connsiteX170" fmla="*/ 3080552 w 5442012"/>
              <a:gd name="connsiteY170" fmla="*/ 5379868 h 6072326"/>
              <a:gd name="connsiteX171" fmla="*/ 3116062 w 5442012"/>
              <a:gd name="connsiteY171" fmla="*/ 5388746 h 6072326"/>
              <a:gd name="connsiteX172" fmla="*/ 3151573 w 5442012"/>
              <a:gd name="connsiteY172" fmla="*/ 5406501 h 6072326"/>
              <a:gd name="connsiteX173" fmla="*/ 3240350 w 5442012"/>
              <a:gd name="connsiteY173" fmla="*/ 5433134 h 6072326"/>
              <a:gd name="connsiteX174" fmla="*/ 3266983 w 5442012"/>
              <a:gd name="connsiteY174" fmla="*/ 5450889 h 6072326"/>
              <a:gd name="connsiteX175" fmla="*/ 3302493 w 5442012"/>
              <a:gd name="connsiteY175" fmla="*/ 5477522 h 6072326"/>
              <a:gd name="connsiteX176" fmla="*/ 3338004 w 5442012"/>
              <a:gd name="connsiteY176" fmla="*/ 5486400 h 6072326"/>
              <a:gd name="connsiteX177" fmla="*/ 3364637 w 5442012"/>
              <a:gd name="connsiteY177" fmla="*/ 5495278 h 6072326"/>
              <a:gd name="connsiteX178" fmla="*/ 3391270 w 5442012"/>
              <a:gd name="connsiteY178" fmla="*/ 5513033 h 6072326"/>
              <a:gd name="connsiteX179" fmla="*/ 3444536 w 5442012"/>
              <a:gd name="connsiteY179" fmla="*/ 5530788 h 6072326"/>
              <a:gd name="connsiteX180" fmla="*/ 3471169 w 5442012"/>
              <a:gd name="connsiteY180" fmla="*/ 5539666 h 6072326"/>
              <a:gd name="connsiteX181" fmla="*/ 3497802 w 5442012"/>
              <a:gd name="connsiteY181" fmla="*/ 5557421 h 6072326"/>
              <a:gd name="connsiteX182" fmla="*/ 3551068 w 5442012"/>
              <a:gd name="connsiteY182" fmla="*/ 5575177 h 6072326"/>
              <a:gd name="connsiteX183" fmla="*/ 3622089 w 5442012"/>
              <a:gd name="connsiteY183" fmla="*/ 5619565 h 6072326"/>
              <a:gd name="connsiteX184" fmla="*/ 3648722 w 5442012"/>
              <a:gd name="connsiteY184" fmla="*/ 5628443 h 6072326"/>
              <a:gd name="connsiteX185" fmla="*/ 3675356 w 5442012"/>
              <a:gd name="connsiteY185" fmla="*/ 5646198 h 6072326"/>
              <a:gd name="connsiteX186" fmla="*/ 3746377 w 5442012"/>
              <a:gd name="connsiteY186" fmla="*/ 5663953 h 6072326"/>
              <a:gd name="connsiteX187" fmla="*/ 3781888 w 5442012"/>
              <a:gd name="connsiteY187" fmla="*/ 5681709 h 6072326"/>
              <a:gd name="connsiteX188" fmla="*/ 3808521 w 5442012"/>
              <a:gd name="connsiteY188" fmla="*/ 5690586 h 6072326"/>
              <a:gd name="connsiteX189" fmla="*/ 3870664 w 5442012"/>
              <a:gd name="connsiteY189" fmla="*/ 5717219 h 6072326"/>
              <a:gd name="connsiteX190" fmla="*/ 3897297 w 5442012"/>
              <a:gd name="connsiteY190" fmla="*/ 5734975 h 6072326"/>
              <a:gd name="connsiteX191" fmla="*/ 4021585 w 5442012"/>
              <a:gd name="connsiteY191" fmla="*/ 5734975 h 6072326"/>
              <a:gd name="connsiteX192" fmla="*/ 4039340 w 5442012"/>
              <a:gd name="connsiteY192" fmla="*/ 5681709 h 6072326"/>
              <a:gd name="connsiteX193" fmla="*/ 4057095 w 5442012"/>
              <a:gd name="connsiteY193" fmla="*/ 5646198 h 6072326"/>
              <a:gd name="connsiteX194" fmla="*/ 4065973 w 5442012"/>
              <a:gd name="connsiteY194" fmla="*/ 5610687 h 6072326"/>
              <a:gd name="connsiteX195" fmla="*/ 4083728 w 5442012"/>
              <a:gd name="connsiteY195" fmla="*/ 5566299 h 6072326"/>
              <a:gd name="connsiteX196" fmla="*/ 4092606 w 5442012"/>
              <a:gd name="connsiteY196" fmla="*/ 5521911 h 6072326"/>
              <a:gd name="connsiteX197" fmla="*/ 4101484 w 5442012"/>
              <a:gd name="connsiteY197" fmla="*/ 5495278 h 6072326"/>
              <a:gd name="connsiteX198" fmla="*/ 4119239 w 5442012"/>
              <a:gd name="connsiteY198" fmla="*/ 5379868 h 6072326"/>
              <a:gd name="connsiteX199" fmla="*/ 4128117 w 5442012"/>
              <a:gd name="connsiteY199" fmla="*/ 5344357 h 6072326"/>
              <a:gd name="connsiteX200" fmla="*/ 4145872 w 5442012"/>
              <a:gd name="connsiteY200" fmla="*/ 5291091 h 6072326"/>
              <a:gd name="connsiteX201" fmla="*/ 4163627 w 5442012"/>
              <a:gd name="connsiteY201" fmla="*/ 5264458 h 6072326"/>
              <a:gd name="connsiteX202" fmla="*/ 4181383 w 5442012"/>
              <a:gd name="connsiteY202" fmla="*/ 5211192 h 6072326"/>
              <a:gd name="connsiteX203" fmla="*/ 4216893 w 5442012"/>
              <a:gd name="connsiteY203" fmla="*/ 5149048 h 6072326"/>
              <a:gd name="connsiteX204" fmla="*/ 4234649 w 5442012"/>
              <a:gd name="connsiteY204" fmla="*/ 5078027 h 6072326"/>
              <a:gd name="connsiteX205" fmla="*/ 4252404 w 5442012"/>
              <a:gd name="connsiteY205" fmla="*/ 5042516 h 6072326"/>
              <a:gd name="connsiteX206" fmla="*/ 4270159 w 5442012"/>
              <a:gd name="connsiteY206" fmla="*/ 4971495 h 6072326"/>
              <a:gd name="connsiteX207" fmla="*/ 4287915 w 5442012"/>
              <a:gd name="connsiteY207" fmla="*/ 4918229 h 6072326"/>
              <a:gd name="connsiteX208" fmla="*/ 4314548 w 5442012"/>
              <a:gd name="connsiteY208" fmla="*/ 4864963 h 6072326"/>
              <a:gd name="connsiteX209" fmla="*/ 4394447 w 5442012"/>
              <a:gd name="connsiteY209" fmla="*/ 4802819 h 6072326"/>
              <a:gd name="connsiteX210" fmla="*/ 4429957 w 5442012"/>
              <a:gd name="connsiteY210" fmla="*/ 4793942 h 6072326"/>
              <a:gd name="connsiteX211" fmla="*/ 4492101 w 5442012"/>
              <a:gd name="connsiteY211" fmla="*/ 4767309 h 6072326"/>
              <a:gd name="connsiteX212" fmla="*/ 4518734 w 5442012"/>
              <a:gd name="connsiteY212" fmla="*/ 4749553 h 6072326"/>
              <a:gd name="connsiteX213" fmla="*/ 4580878 w 5442012"/>
              <a:gd name="connsiteY213" fmla="*/ 4731798 h 6072326"/>
              <a:gd name="connsiteX214" fmla="*/ 4607511 w 5442012"/>
              <a:gd name="connsiteY214" fmla="*/ 4714043 h 6072326"/>
              <a:gd name="connsiteX215" fmla="*/ 4669655 w 5442012"/>
              <a:gd name="connsiteY215" fmla="*/ 4696287 h 6072326"/>
              <a:gd name="connsiteX216" fmla="*/ 4696288 w 5442012"/>
              <a:gd name="connsiteY216" fmla="*/ 4687410 h 6072326"/>
              <a:gd name="connsiteX217" fmla="*/ 4776187 w 5442012"/>
              <a:gd name="connsiteY217" fmla="*/ 4669654 h 6072326"/>
              <a:gd name="connsiteX218" fmla="*/ 4811697 w 5442012"/>
              <a:gd name="connsiteY218" fmla="*/ 4660777 h 6072326"/>
              <a:gd name="connsiteX219" fmla="*/ 4891596 w 5442012"/>
              <a:gd name="connsiteY219" fmla="*/ 4634144 h 6072326"/>
              <a:gd name="connsiteX220" fmla="*/ 4980373 w 5442012"/>
              <a:gd name="connsiteY220" fmla="*/ 4616388 h 6072326"/>
              <a:gd name="connsiteX221" fmla="*/ 5113538 w 5442012"/>
              <a:gd name="connsiteY221" fmla="*/ 4643021 h 6072326"/>
              <a:gd name="connsiteX222" fmla="*/ 5175682 w 5442012"/>
              <a:gd name="connsiteY222" fmla="*/ 4669654 h 6072326"/>
              <a:gd name="connsiteX223" fmla="*/ 5202315 w 5442012"/>
              <a:gd name="connsiteY223" fmla="*/ 4678532 h 6072326"/>
              <a:gd name="connsiteX224" fmla="*/ 5228948 w 5442012"/>
              <a:gd name="connsiteY224" fmla="*/ 4705165 h 6072326"/>
              <a:gd name="connsiteX225" fmla="*/ 5282214 w 5442012"/>
              <a:gd name="connsiteY225" fmla="*/ 4722920 h 6072326"/>
              <a:gd name="connsiteX226" fmla="*/ 5326602 w 5442012"/>
              <a:gd name="connsiteY226" fmla="*/ 4758431 h 6072326"/>
              <a:gd name="connsiteX227" fmla="*/ 5379868 w 5442012"/>
              <a:gd name="connsiteY227" fmla="*/ 4776186 h 6072326"/>
              <a:gd name="connsiteX228" fmla="*/ 5406501 w 5442012"/>
              <a:gd name="connsiteY228" fmla="*/ 4785064 h 6072326"/>
              <a:gd name="connsiteX229" fmla="*/ 5442012 w 5442012"/>
              <a:gd name="connsiteY229" fmla="*/ 4785064 h 607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5442012" h="6072326">
                <a:moveTo>
                  <a:pt x="2583402" y="0"/>
                </a:moveTo>
                <a:cubicBezTo>
                  <a:pt x="2580443" y="14796"/>
                  <a:pt x="2575317" y="29320"/>
                  <a:pt x="2574524" y="44388"/>
                </a:cubicBezTo>
                <a:cubicBezTo>
                  <a:pt x="2556646" y="384070"/>
                  <a:pt x="2590421" y="238258"/>
                  <a:pt x="2556769" y="372862"/>
                </a:cubicBezTo>
                <a:cubicBezTo>
                  <a:pt x="2550177" y="432190"/>
                  <a:pt x="2543126" y="490790"/>
                  <a:pt x="2539014" y="550415"/>
                </a:cubicBezTo>
                <a:cubicBezTo>
                  <a:pt x="2535344" y="603637"/>
                  <a:pt x="2533571" y="656976"/>
                  <a:pt x="2530136" y="710214"/>
                </a:cubicBezTo>
                <a:cubicBezTo>
                  <a:pt x="2524050" y="804536"/>
                  <a:pt x="2521186" y="826341"/>
                  <a:pt x="2512381" y="914400"/>
                </a:cubicBezTo>
                <a:cubicBezTo>
                  <a:pt x="2509422" y="1091953"/>
                  <a:pt x="2508575" y="1269554"/>
                  <a:pt x="2503503" y="1447060"/>
                </a:cubicBezTo>
                <a:cubicBezTo>
                  <a:pt x="2500703" y="1545067"/>
                  <a:pt x="2496612" y="1509609"/>
                  <a:pt x="2485748" y="1580225"/>
                </a:cubicBezTo>
                <a:cubicBezTo>
                  <a:pt x="2460543" y="1744059"/>
                  <a:pt x="2490363" y="1595852"/>
                  <a:pt x="2467992" y="1677880"/>
                </a:cubicBezTo>
                <a:cubicBezTo>
                  <a:pt x="2461571" y="1701422"/>
                  <a:pt x="2463773" y="1728597"/>
                  <a:pt x="2450237" y="1748901"/>
                </a:cubicBezTo>
                <a:lnTo>
                  <a:pt x="2432482" y="1775534"/>
                </a:lnTo>
                <a:cubicBezTo>
                  <a:pt x="2429523" y="1787371"/>
                  <a:pt x="2427888" y="1799621"/>
                  <a:pt x="2423604" y="1811045"/>
                </a:cubicBezTo>
                <a:cubicBezTo>
                  <a:pt x="2413949" y="1836792"/>
                  <a:pt x="2402812" y="1851110"/>
                  <a:pt x="2388093" y="1873188"/>
                </a:cubicBezTo>
                <a:cubicBezTo>
                  <a:pt x="2385134" y="1882066"/>
                  <a:pt x="2381787" y="1890823"/>
                  <a:pt x="2379216" y="1899821"/>
                </a:cubicBezTo>
                <a:cubicBezTo>
                  <a:pt x="2375864" y="1911553"/>
                  <a:pt x="2375144" y="1924117"/>
                  <a:pt x="2370338" y="1935332"/>
                </a:cubicBezTo>
                <a:cubicBezTo>
                  <a:pt x="2366135" y="1945139"/>
                  <a:pt x="2357355" y="1952422"/>
                  <a:pt x="2352583" y="1961965"/>
                </a:cubicBezTo>
                <a:cubicBezTo>
                  <a:pt x="2345456" y="1976218"/>
                  <a:pt x="2341954" y="1992100"/>
                  <a:pt x="2334827" y="2006353"/>
                </a:cubicBezTo>
                <a:cubicBezTo>
                  <a:pt x="2330055" y="2015896"/>
                  <a:pt x="2321405" y="2023236"/>
                  <a:pt x="2317072" y="2032986"/>
                </a:cubicBezTo>
                <a:cubicBezTo>
                  <a:pt x="2309471" y="2050089"/>
                  <a:pt x="2305235" y="2068497"/>
                  <a:pt x="2299317" y="2086252"/>
                </a:cubicBezTo>
                <a:cubicBezTo>
                  <a:pt x="2296358" y="2095130"/>
                  <a:pt x="2297056" y="2106268"/>
                  <a:pt x="2290439" y="2112885"/>
                </a:cubicBezTo>
                <a:cubicBezTo>
                  <a:pt x="2270182" y="2133143"/>
                  <a:pt x="2263635" y="2138016"/>
                  <a:pt x="2246051" y="2166151"/>
                </a:cubicBezTo>
                <a:cubicBezTo>
                  <a:pt x="2239037" y="2177374"/>
                  <a:pt x="2233508" y="2189498"/>
                  <a:pt x="2228295" y="2201662"/>
                </a:cubicBezTo>
                <a:cubicBezTo>
                  <a:pt x="2224609" y="2210263"/>
                  <a:pt x="2224233" y="2220271"/>
                  <a:pt x="2219418" y="2228295"/>
                </a:cubicBezTo>
                <a:cubicBezTo>
                  <a:pt x="2215112" y="2235472"/>
                  <a:pt x="2207581" y="2240132"/>
                  <a:pt x="2201662" y="2246050"/>
                </a:cubicBezTo>
                <a:cubicBezTo>
                  <a:pt x="2186246" y="2292301"/>
                  <a:pt x="2202883" y="2255621"/>
                  <a:pt x="2175029" y="2290439"/>
                </a:cubicBezTo>
                <a:cubicBezTo>
                  <a:pt x="2168364" y="2298771"/>
                  <a:pt x="2164819" y="2309527"/>
                  <a:pt x="2157274" y="2317072"/>
                </a:cubicBezTo>
                <a:cubicBezTo>
                  <a:pt x="2149729" y="2324617"/>
                  <a:pt x="2138186" y="2327282"/>
                  <a:pt x="2130641" y="2334827"/>
                </a:cubicBezTo>
                <a:cubicBezTo>
                  <a:pt x="2114298" y="2351170"/>
                  <a:pt x="2101800" y="2370991"/>
                  <a:pt x="2086253" y="2388093"/>
                </a:cubicBezTo>
                <a:cubicBezTo>
                  <a:pt x="2072177" y="2403576"/>
                  <a:pt x="2041864" y="2432481"/>
                  <a:pt x="2041864" y="2432481"/>
                </a:cubicBezTo>
                <a:cubicBezTo>
                  <a:pt x="2038905" y="2441359"/>
                  <a:pt x="2038602" y="2451628"/>
                  <a:pt x="2032987" y="2459115"/>
                </a:cubicBezTo>
                <a:cubicBezTo>
                  <a:pt x="2020432" y="2475855"/>
                  <a:pt x="1988598" y="2503503"/>
                  <a:pt x="1988598" y="2503503"/>
                </a:cubicBezTo>
                <a:cubicBezTo>
                  <a:pt x="1985639" y="2512381"/>
                  <a:pt x="1984536" y="2522112"/>
                  <a:pt x="1979721" y="2530136"/>
                </a:cubicBezTo>
                <a:cubicBezTo>
                  <a:pt x="1975415" y="2537313"/>
                  <a:pt x="1965708" y="2540405"/>
                  <a:pt x="1961965" y="2547891"/>
                </a:cubicBezTo>
                <a:cubicBezTo>
                  <a:pt x="1921158" y="2629504"/>
                  <a:pt x="1966569" y="2578796"/>
                  <a:pt x="1926455" y="2618913"/>
                </a:cubicBezTo>
                <a:cubicBezTo>
                  <a:pt x="1923496" y="2627791"/>
                  <a:pt x="1921762" y="2637176"/>
                  <a:pt x="1917577" y="2645546"/>
                </a:cubicBezTo>
                <a:cubicBezTo>
                  <a:pt x="1907601" y="2665499"/>
                  <a:pt x="1890019" y="2684787"/>
                  <a:pt x="1873189" y="2698812"/>
                </a:cubicBezTo>
                <a:cubicBezTo>
                  <a:pt x="1864992" y="2705642"/>
                  <a:pt x="1855434" y="2710649"/>
                  <a:pt x="1846556" y="2716567"/>
                </a:cubicBezTo>
                <a:cubicBezTo>
                  <a:pt x="1827955" y="2790970"/>
                  <a:pt x="1851583" y="2722341"/>
                  <a:pt x="1819922" y="2769833"/>
                </a:cubicBezTo>
                <a:cubicBezTo>
                  <a:pt x="1791897" y="2811870"/>
                  <a:pt x="1810680" y="2814586"/>
                  <a:pt x="1766656" y="2858610"/>
                </a:cubicBezTo>
                <a:cubicBezTo>
                  <a:pt x="1707180" y="2918086"/>
                  <a:pt x="1739677" y="2891392"/>
                  <a:pt x="1669002" y="2938509"/>
                </a:cubicBezTo>
                <a:cubicBezTo>
                  <a:pt x="1660124" y="2944427"/>
                  <a:pt x="1652491" y="2952890"/>
                  <a:pt x="1642369" y="2956264"/>
                </a:cubicBezTo>
                <a:cubicBezTo>
                  <a:pt x="1575426" y="2978579"/>
                  <a:pt x="1657942" y="2948478"/>
                  <a:pt x="1589103" y="2982897"/>
                </a:cubicBezTo>
                <a:cubicBezTo>
                  <a:pt x="1580733" y="2987082"/>
                  <a:pt x="1570840" y="2987590"/>
                  <a:pt x="1562470" y="2991775"/>
                </a:cubicBezTo>
                <a:cubicBezTo>
                  <a:pt x="1552927" y="2996547"/>
                  <a:pt x="1545101" y="3004237"/>
                  <a:pt x="1535837" y="3009530"/>
                </a:cubicBezTo>
                <a:cubicBezTo>
                  <a:pt x="1524347" y="3016096"/>
                  <a:pt x="1512490" y="3022072"/>
                  <a:pt x="1500326" y="3027285"/>
                </a:cubicBezTo>
                <a:cubicBezTo>
                  <a:pt x="1491725" y="3030971"/>
                  <a:pt x="1482063" y="3031978"/>
                  <a:pt x="1473693" y="3036163"/>
                </a:cubicBezTo>
                <a:cubicBezTo>
                  <a:pt x="1434736" y="3055641"/>
                  <a:pt x="1458231" y="3056114"/>
                  <a:pt x="1411550" y="3071674"/>
                </a:cubicBezTo>
                <a:cubicBezTo>
                  <a:pt x="1397235" y="3076446"/>
                  <a:pt x="1381957" y="3077592"/>
                  <a:pt x="1367161" y="3080551"/>
                </a:cubicBezTo>
                <a:cubicBezTo>
                  <a:pt x="1332481" y="3115233"/>
                  <a:pt x="1368872" y="3084135"/>
                  <a:pt x="1322773" y="3107184"/>
                </a:cubicBezTo>
                <a:cubicBezTo>
                  <a:pt x="1261463" y="3137839"/>
                  <a:pt x="1334536" y="3115342"/>
                  <a:pt x="1260629" y="3133817"/>
                </a:cubicBezTo>
                <a:cubicBezTo>
                  <a:pt x="1248792" y="3139736"/>
                  <a:pt x="1236609" y="3145007"/>
                  <a:pt x="1225119" y="3151573"/>
                </a:cubicBezTo>
                <a:cubicBezTo>
                  <a:pt x="1180544" y="3177045"/>
                  <a:pt x="1216626" y="3164090"/>
                  <a:pt x="1162975" y="3187083"/>
                </a:cubicBezTo>
                <a:cubicBezTo>
                  <a:pt x="1129676" y="3201354"/>
                  <a:pt x="1113165" y="3193861"/>
                  <a:pt x="1083076" y="3231472"/>
                </a:cubicBezTo>
                <a:cubicBezTo>
                  <a:pt x="1041719" y="3283167"/>
                  <a:pt x="1065541" y="3269868"/>
                  <a:pt x="1020932" y="3284738"/>
                </a:cubicBezTo>
                <a:cubicBezTo>
                  <a:pt x="1004467" y="3383536"/>
                  <a:pt x="1022438" y="3292780"/>
                  <a:pt x="994299" y="3391270"/>
                </a:cubicBezTo>
                <a:cubicBezTo>
                  <a:pt x="983773" y="3428111"/>
                  <a:pt x="975959" y="3463462"/>
                  <a:pt x="958789" y="3497802"/>
                </a:cubicBezTo>
                <a:cubicBezTo>
                  <a:pt x="952300" y="3510779"/>
                  <a:pt x="920428" y="3551909"/>
                  <a:pt x="914400" y="3559946"/>
                </a:cubicBezTo>
                <a:cubicBezTo>
                  <a:pt x="892084" y="3626892"/>
                  <a:pt x="922187" y="3544370"/>
                  <a:pt x="887767" y="3613212"/>
                </a:cubicBezTo>
                <a:cubicBezTo>
                  <a:pt x="865886" y="3656974"/>
                  <a:pt x="878302" y="3658188"/>
                  <a:pt x="843379" y="3693111"/>
                </a:cubicBezTo>
                <a:cubicBezTo>
                  <a:pt x="832917" y="3703573"/>
                  <a:pt x="817497" y="3708510"/>
                  <a:pt x="807868" y="3719744"/>
                </a:cubicBezTo>
                <a:cubicBezTo>
                  <a:pt x="666571" y="3884590"/>
                  <a:pt x="775395" y="3762824"/>
                  <a:pt x="719091" y="3852909"/>
                </a:cubicBezTo>
                <a:cubicBezTo>
                  <a:pt x="711249" y="3865456"/>
                  <a:pt x="700300" y="3875872"/>
                  <a:pt x="692458" y="3888419"/>
                </a:cubicBezTo>
                <a:cubicBezTo>
                  <a:pt x="685444" y="3899641"/>
                  <a:pt x="681269" y="3912440"/>
                  <a:pt x="674703" y="3923930"/>
                </a:cubicBezTo>
                <a:cubicBezTo>
                  <a:pt x="669410" y="3933194"/>
                  <a:pt x="661720" y="3941020"/>
                  <a:pt x="656948" y="3950563"/>
                </a:cubicBezTo>
                <a:cubicBezTo>
                  <a:pt x="652763" y="3958933"/>
                  <a:pt x="651871" y="3968645"/>
                  <a:pt x="648070" y="3977196"/>
                </a:cubicBezTo>
                <a:cubicBezTo>
                  <a:pt x="640008" y="3995336"/>
                  <a:pt x="629499" y="4012322"/>
                  <a:pt x="621437" y="4030462"/>
                </a:cubicBezTo>
                <a:cubicBezTo>
                  <a:pt x="617636" y="4039013"/>
                  <a:pt x="617202" y="4048970"/>
                  <a:pt x="612559" y="4057095"/>
                </a:cubicBezTo>
                <a:cubicBezTo>
                  <a:pt x="605218" y="4069942"/>
                  <a:pt x="593768" y="4080059"/>
                  <a:pt x="585926" y="4092606"/>
                </a:cubicBezTo>
                <a:cubicBezTo>
                  <a:pt x="578912" y="4103828"/>
                  <a:pt x="574737" y="4116626"/>
                  <a:pt x="568171" y="4128116"/>
                </a:cubicBezTo>
                <a:cubicBezTo>
                  <a:pt x="562877" y="4137380"/>
                  <a:pt x="555710" y="4145485"/>
                  <a:pt x="550416" y="4154749"/>
                </a:cubicBezTo>
                <a:cubicBezTo>
                  <a:pt x="543850" y="4166240"/>
                  <a:pt x="541132" y="4180093"/>
                  <a:pt x="532660" y="4190260"/>
                </a:cubicBezTo>
                <a:cubicBezTo>
                  <a:pt x="525829" y="4198457"/>
                  <a:pt x="514905" y="4202097"/>
                  <a:pt x="506027" y="4208015"/>
                </a:cubicBezTo>
                <a:cubicBezTo>
                  <a:pt x="497149" y="4219852"/>
                  <a:pt x="489347" y="4232578"/>
                  <a:pt x="479394" y="4243526"/>
                </a:cubicBezTo>
                <a:cubicBezTo>
                  <a:pt x="459688" y="4265202"/>
                  <a:pt x="434828" y="4282234"/>
                  <a:pt x="417251" y="4305670"/>
                </a:cubicBezTo>
                <a:lnTo>
                  <a:pt x="390618" y="4341181"/>
                </a:lnTo>
                <a:cubicBezTo>
                  <a:pt x="381242" y="4369309"/>
                  <a:pt x="383652" y="4369864"/>
                  <a:pt x="363985" y="4394447"/>
                </a:cubicBezTo>
                <a:cubicBezTo>
                  <a:pt x="358756" y="4400983"/>
                  <a:pt x="351458" y="4405666"/>
                  <a:pt x="346229" y="4412202"/>
                </a:cubicBezTo>
                <a:cubicBezTo>
                  <a:pt x="329820" y="4432712"/>
                  <a:pt x="301165" y="4487651"/>
                  <a:pt x="292963" y="4500979"/>
                </a:cubicBezTo>
                <a:cubicBezTo>
                  <a:pt x="281779" y="4519153"/>
                  <a:pt x="266996" y="4535159"/>
                  <a:pt x="257453" y="4554245"/>
                </a:cubicBezTo>
                <a:lnTo>
                  <a:pt x="221942" y="4625266"/>
                </a:lnTo>
                <a:cubicBezTo>
                  <a:pt x="216024" y="4637103"/>
                  <a:pt x="213545" y="4651419"/>
                  <a:pt x="204187" y="4660777"/>
                </a:cubicBezTo>
                <a:lnTo>
                  <a:pt x="186431" y="4678532"/>
                </a:lnTo>
                <a:cubicBezTo>
                  <a:pt x="180513" y="4696287"/>
                  <a:pt x="179057" y="4716225"/>
                  <a:pt x="168676" y="4731798"/>
                </a:cubicBezTo>
                <a:cubicBezTo>
                  <a:pt x="140540" y="4774003"/>
                  <a:pt x="154294" y="4748311"/>
                  <a:pt x="133165" y="4811697"/>
                </a:cubicBezTo>
                <a:cubicBezTo>
                  <a:pt x="127247" y="4829452"/>
                  <a:pt x="119081" y="4846611"/>
                  <a:pt x="115410" y="4864963"/>
                </a:cubicBezTo>
                <a:cubicBezTo>
                  <a:pt x="98348" y="4950267"/>
                  <a:pt x="118181" y="4871350"/>
                  <a:pt x="88777" y="4944862"/>
                </a:cubicBezTo>
                <a:cubicBezTo>
                  <a:pt x="81826" y="4962239"/>
                  <a:pt x="76940" y="4980373"/>
                  <a:pt x="71022" y="4998128"/>
                </a:cubicBezTo>
                <a:lnTo>
                  <a:pt x="53266" y="5051394"/>
                </a:lnTo>
                <a:cubicBezTo>
                  <a:pt x="50307" y="5060272"/>
                  <a:pt x="48574" y="5069657"/>
                  <a:pt x="44389" y="5078027"/>
                </a:cubicBezTo>
                <a:lnTo>
                  <a:pt x="26633" y="5113538"/>
                </a:lnTo>
                <a:cubicBezTo>
                  <a:pt x="23674" y="5131293"/>
                  <a:pt x="22122" y="5149341"/>
                  <a:pt x="17756" y="5166804"/>
                </a:cubicBezTo>
                <a:cubicBezTo>
                  <a:pt x="13217" y="5184961"/>
                  <a:pt x="0" y="5220070"/>
                  <a:pt x="0" y="5220070"/>
                </a:cubicBezTo>
                <a:cubicBezTo>
                  <a:pt x="2959" y="5237825"/>
                  <a:pt x="3186" y="5256259"/>
                  <a:pt x="8878" y="5273336"/>
                </a:cubicBezTo>
                <a:cubicBezTo>
                  <a:pt x="12252" y="5283458"/>
                  <a:pt x="21861" y="5290426"/>
                  <a:pt x="26633" y="5299969"/>
                </a:cubicBezTo>
                <a:cubicBezTo>
                  <a:pt x="30818" y="5308339"/>
                  <a:pt x="31326" y="5318232"/>
                  <a:pt x="35511" y="5326602"/>
                </a:cubicBezTo>
                <a:cubicBezTo>
                  <a:pt x="40283" y="5336145"/>
                  <a:pt x="48494" y="5343692"/>
                  <a:pt x="53266" y="5353235"/>
                </a:cubicBezTo>
                <a:cubicBezTo>
                  <a:pt x="87157" y="5421017"/>
                  <a:pt x="24379" y="5329514"/>
                  <a:pt x="88777" y="5415379"/>
                </a:cubicBezTo>
                <a:cubicBezTo>
                  <a:pt x="91736" y="5424257"/>
                  <a:pt x="93470" y="5433642"/>
                  <a:pt x="97655" y="5442012"/>
                </a:cubicBezTo>
                <a:cubicBezTo>
                  <a:pt x="106440" y="5459581"/>
                  <a:pt x="126616" y="5484058"/>
                  <a:pt x="142043" y="5495278"/>
                </a:cubicBezTo>
                <a:cubicBezTo>
                  <a:pt x="164621" y="5511698"/>
                  <a:pt x="186579" y="5530838"/>
                  <a:pt x="213064" y="5539666"/>
                </a:cubicBezTo>
                <a:lnTo>
                  <a:pt x="292963" y="5566299"/>
                </a:lnTo>
                <a:cubicBezTo>
                  <a:pt x="301841" y="5569258"/>
                  <a:pt x="310517" y="5572908"/>
                  <a:pt x="319596" y="5575177"/>
                </a:cubicBezTo>
                <a:cubicBezTo>
                  <a:pt x="331433" y="5578136"/>
                  <a:pt x="343420" y="5580548"/>
                  <a:pt x="355107" y="5584054"/>
                </a:cubicBezTo>
                <a:cubicBezTo>
                  <a:pt x="445221" y="5611088"/>
                  <a:pt x="371854" y="5594507"/>
                  <a:pt x="452761" y="5610687"/>
                </a:cubicBezTo>
                <a:cubicBezTo>
                  <a:pt x="461639" y="5616606"/>
                  <a:pt x="469587" y="5624240"/>
                  <a:pt x="479394" y="5628443"/>
                </a:cubicBezTo>
                <a:cubicBezTo>
                  <a:pt x="519238" y="5645519"/>
                  <a:pt x="506970" y="5628914"/>
                  <a:pt x="541538" y="5646198"/>
                </a:cubicBezTo>
                <a:cubicBezTo>
                  <a:pt x="551081" y="5650970"/>
                  <a:pt x="558628" y="5659181"/>
                  <a:pt x="568171" y="5663953"/>
                </a:cubicBezTo>
                <a:cubicBezTo>
                  <a:pt x="582424" y="5671080"/>
                  <a:pt x="597763" y="5675790"/>
                  <a:pt x="612559" y="5681709"/>
                </a:cubicBezTo>
                <a:cubicBezTo>
                  <a:pt x="664209" y="5733356"/>
                  <a:pt x="592084" y="5658914"/>
                  <a:pt x="648070" y="5726097"/>
                </a:cubicBezTo>
                <a:cubicBezTo>
                  <a:pt x="678189" y="5762240"/>
                  <a:pt x="683978" y="5755248"/>
                  <a:pt x="727969" y="5788241"/>
                </a:cubicBezTo>
                <a:cubicBezTo>
                  <a:pt x="770966" y="5820489"/>
                  <a:pt x="749443" y="5810195"/>
                  <a:pt x="790113" y="5823751"/>
                </a:cubicBezTo>
                <a:cubicBezTo>
                  <a:pt x="831460" y="5865101"/>
                  <a:pt x="777933" y="5817661"/>
                  <a:pt x="843379" y="5850384"/>
                </a:cubicBezTo>
                <a:cubicBezTo>
                  <a:pt x="850865" y="5854127"/>
                  <a:pt x="854598" y="5862911"/>
                  <a:pt x="861134" y="5868140"/>
                </a:cubicBezTo>
                <a:cubicBezTo>
                  <a:pt x="869465" y="5874805"/>
                  <a:pt x="877960" y="5881692"/>
                  <a:pt x="887767" y="5885895"/>
                </a:cubicBezTo>
                <a:cubicBezTo>
                  <a:pt x="898982" y="5890701"/>
                  <a:pt x="911507" y="5891563"/>
                  <a:pt x="923278" y="5894773"/>
                </a:cubicBezTo>
                <a:cubicBezTo>
                  <a:pt x="1013615" y="5919410"/>
                  <a:pt x="954712" y="5906386"/>
                  <a:pt x="1029810" y="5921406"/>
                </a:cubicBezTo>
                <a:cubicBezTo>
                  <a:pt x="1038688" y="5927324"/>
                  <a:pt x="1046900" y="5934389"/>
                  <a:pt x="1056443" y="5939161"/>
                </a:cubicBezTo>
                <a:cubicBezTo>
                  <a:pt x="1064813" y="5943346"/>
                  <a:pt x="1074896" y="5943494"/>
                  <a:pt x="1083076" y="5948039"/>
                </a:cubicBezTo>
                <a:cubicBezTo>
                  <a:pt x="1101730" y="5958402"/>
                  <a:pt x="1136342" y="5983549"/>
                  <a:pt x="1136342" y="5983549"/>
                </a:cubicBezTo>
                <a:cubicBezTo>
                  <a:pt x="1149268" y="6009402"/>
                  <a:pt x="1150160" y="6020546"/>
                  <a:pt x="1171853" y="6036815"/>
                </a:cubicBezTo>
                <a:cubicBezTo>
                  <a:pt x="1188925" y="6049619"/>
                  <a:pt x="1225119" y="6072326"/>
                  <a:pt x="1225119" y="6072326"/>
                </a:cubicBezTo>
                <a:cubicBezTo>
                  <a:pt x="1252284" y="6065534"/>
                  <a:pt x="1266826" y="6066128"/>
                  <a:pt x="1287262" y="6045693"/>
                </a:cubicBezTo>
                <a:cubicBezTo>
                  <a:pt x="1294807" y="6038148"/>
                  <a:pt x="1299099" y="6027938"/>
                  <a:pt x="1305018" y="6019060"/>
                </a:cubicBezTo>
                <a:cubicBezTo>
                  <a:pt x="1318435" y="5965386"/>
                  <a:pt x="1310034" y="5995134"/>
                  <a:pt x="1331651" y="5930283"/>
                </a:cubicBezTo>
                <a:cubicBezTo>
                  <a:pt x="1334610" y="5921405"/>
                  <a:pt x="1335337" y="5911436"/>
                  <a:pt x="1340528" y="5903650"/>
                </a:cubicBezTo>
                <a:lnTo>
                  <a:pt x="1358284" y="5877017"/>
                </a:lnTo>
                <a:cubicBezTo>
                  <a:pt x="1361243" y="5868139"/>
                  <a:pt x="1362616" y="5858564"/>
                  <a:pt x="1367161" y="5850384"/>
                </a:cubicBezTo>
                <a:cubicBezTo>
                  <a:pt x="1377524" y="5831730"/>
                  <a:pt x="1395924" y="5817362"/>
                  <a:pt x="1402672" y="5797118"/>
                </a:cubicBezTo>
                <a:cubicBezTo>
                  <a:pt x="1416229" y="5756448"/>
                  <a:pt x="1405935" y="5777971"/>
                  <a:pt x="1438183" y="5734975"/>
                </a:cubicBezTo>
                <a:cubicBezTo>
                  <a:pt x="1441142" y="5726097"/>
                  <a:pt x="1442245" y="5716366"/>
                  <a:pt x="1447060" y="5708342"/>
                </a:cubicBezTo>
                <a:cubicBezTo>
                  <a:pt x="1451366" y="5701165"/>
                  <a:pt x="1461877" y="5698423"/>
                  <a:pt x="1464816" y="5690586"/>
                </a:cubicBezTo>
                <a:cubicBezTo>
                  <a:pt x="1471136" y="5673732"/>
                  <a:pt x="1470734" y="5655075"/>
                  <a:pt x="1473693" y="5637320"/>
                </a:cubicBezTo>
                <a:cubicBezTo>
                  <a:pt x="1487892" y="5438537"/>
                  <a:pt x="1468387" y="5567117"/>
                  <a:pt x="1491449" y="5486400"/>
                </a:cubicBezTo>
                <a:cubicBezTo>
                  <a:pt x="1494801" y="5474668"/>
                  <a:pt x="1495520" y="5462104"/>
                  <a:pt x="1500326" y="5450889"/>
                </a:cubicBezTo>
                <a:cubicBezTo>
                  <a:pt x="1504529" y="5441082"/>
                  <a:pt x="1512163" y="5433134"/>
                  <a:pt x="1518082" y="5424256"/>
                </a:cubicBezTo>
                <a:cubicBezTo>
                  <a:pt x="1535056" y="5373331"/>
                  <a:pt x="1515467" y="5418865"/>
                  <a:pt x="1544715" y="5379868"/>
                </a:cubicBezTo>
                <a:cubicBezTo>
                  <a:pt x="1604945" y="5299561"/>
                  <a:pt x="1557260" y="5349565"/>
                  <a:pt x="1597981" y="5308847"/>
                </a:cubicBezTo>
                <a:cubicBezTo>
                  <a:pt x="1623466" y="5206898"/>
                  <a:pt x="1587829" y="5332535"/>
                  <a:pt x="1624614" y="5246703"/>
                </a:cubicBezTo>
                <a:cubicBezTo>
                  <a:pt x="1659010" y="5166444"/>
                  <a:pt x="1606669" y="5251423"/>
                  <a:pt x="1651247" y="5184559"/>
                </a:cubicBezTo>
                <a:cubicBezTo>
                  <a:pt x="1660432" y="5157003"/>
                  <a:pt x="1661422" y="5149845"/>
                  <a:pt x="1677880" y="5122415"/>
                </a:cubicBezTo>
                <a:cubicBezTo>
                  <a:pt x="1688859" y="5104117"/>
                  <a:pt x="1693146" y="5075897"/>
                  <a:pt x="1713390" y="5069149"/>
                </a:cubicBezTo>
                <a:lnTo>
                  <a:pt x="1740023" y="5060272"/>
                </a:lnTo>
                <a:cubicBezTo>
                  <a:pt x="1745942" y="5054353"/>
                  <a:pt x="1750512" y="5046669"/>
                  <a:pt x="1757779" y="5042516"/>
                </a:cubicBezTo>
                <a:cubicBezTo>
                  <a:pt x="1764111" y="5038898"/>
                  <a:pt x="1814499" y="5019458"/>
                  <a:pt x="1828800" y="5015883"/>
                </a:cubicBezTo>
                <a:cubicBezTo>
                  <a:pt x="1843439" y="5012223"/>
                  <a:pt x="1858550" y="5010666"/>
                  <a:pt x="1873189" y="5007006"/>
                </a:cubicBezTo>
                <a:cubicBezTo>
                  <a:pt x="1882268" y="5004736"/>
                  <a:pt x="1890824" y="5000699"/>
                  <a:pt x="1899822" y="4998128"/>
                </a:cubicBezTo>
                <a:cubicBezTo>
                  <a:pt x="1911554" y="4994776"/>
                  <a:pt x="1923495" y="4992209"/>
                  <a:pt x="1935332" y="4989250"/>
                </a:cubicBezTo>
                <a:cubicBezTo>
                  <a:pt x="1944210" y="4983332"/>
                  <a:pt x="1953864" y="4978439"/>
                  <a:pt x="1961965" y="4971495"/>
                </a:cubicBezTo>
                <a:cubicBezTo>
                  <a:pt x="1974675" y="4960601"/>
                  <a:pt x="1997476" y="4935984"/>
                  <a:pt x="1997476" y="4935984"/>
                </a:cubicBezTo>
                <a:cubicBezTo>
                  <a:pt x="1998630" y="4936042"/>
                  <a:pt x="2208004" y="4942912"/>
                  <a:pt x="2254928" y="4953740"/>
                </a:cubicBezTo>
                <a:cubicBezTo>
                  <a:pt x="2267823" y="4956716"/>
                  <a:pt x="2278275" y="4966282"/>
                  <a:pt x="2290439" y="4971495"/>
                </a:cubicBezTo>
                <a:cubicBezTo>
                  <a:pt x="2299040" y="4975181"/>
                  <a:pt x="2308702" y="4976188"/>
                  <a:pt x="2317072" y="4980373"/>
                </a:cubicBezTo>
                <a:cubicBezTo>
                  <a:pt x="2326615" y="4985145"/>
                  <a:pt x="2334441" y="4992835"/>
                  <a:pt x="2343705" y="4998128"/>
                </a:cubicBezTo>
                <a:cubicBezTo>
                  <a:pt x="2395723" y="5027852"/>
                  <a:pt x="2362590" y="5002739"/>
                  <a:pt x="2405849" y="5033639"/>
                </a:cubicBezTo>
                <a:cubicBezTo>
                  <a:pt x="2415237" y="5040345"/>
                  <a:pt x="2454040" y="5071051"/>
                  <a:pt x="2467992" y="5078027"/>
                </a:cubicBezTo>
                <a:cubicBezTo>
                  <a:pt x="2476362" y="5082212"/>
                  <a:pt x="2485747" y="5083946"/>
                  <a:pt x="2494625" y="5086905"/>
                </a:cubicBezTo>
                <a:cubicBezTo>
                  <a:pt x="2529306" y="5121585"/>
                  <a:pt x="2492916" y="5090489"/>
                  <a:pt x="2539014" y="5113538"/>
                </a:cubicBezTo>
                <a:cubicBezTo>
                  <a:pt x="2548557" y="5118310"/>
                  <a:pt x="2555897" y="5126960"/>
                  <a:pt x="2565647" y="5131293"/>
                </a:cubicBezTo>
                <a:cubicBezTo>
                  <a:pt x="2582750" y="5138894"/>
                  <a:pt x="2601158" y="5143130"/>
                  <a:pt x="2618913" y="5149048"/>
                </a:cubicBezTo>
                <a:lnTo>
                  <a:pt x="2672179" y="5166804"/>
                </a:lnTo>
                <a:lnTo>
                  <a:pt x="2698812" y="5175681"/>
                </a:lnTo>
                <a:cubicBezTo>
                  <a:pt x="2707690" y="5181600"/>
                  <a:pt x="2717248" y="5186606"/>
                  <a:pt x="2725445" y="5193437"/>
                </a:cubicBezTo>
                <a:cubicBezTo>
                  <a:pt x="2735090" y="5201475"/>
                  <a:pt x="2741632" y="5213106"/>
                  <a:pt x="2752078" y="5220070"/>
                </a:cubicBezTo>
                <a:cubicBezTo>
                  <a:pt x="2759864" y="5225261"/>
                  <a:pt x="2770341" y="5224763"/>
                  <a:pt x="2778711" y="5228948"/>
                </a:cubicBezTo>
                <a:cubicBezTo>
                  <a:pt x="2788254" y="5233720"/>
                  <a:pt x="2795977" y="5241594"/>
                  <a:pt x="2805344" y="5246703"/>
                </a:cubicBezTo>
                <a:cubicBezTo>
                  <a:pt x="2867727" y="5280730"/>
                  <a:pt x="2857268" y="5275849"/>
                  <a:pt x="2902998" y="5291091"/>
                </a:cubicBezTo>
                <a:cubicBezTo>
                  <a:pt x="2908917" y="5297010"/>
                  <a:pt x="2913267" y="5305104"/>
                  <a:pt x="2920754" y="5308847"/>
                </a:cubicBezTo>
                <a:cubicBezTo>
                  <a:pt x="2937494" y="5317217"/>
                  <a:pt x="2974020" y="5326602"/>
                  <a:pt x="2974020" y="5326602"/>
                </a:cubicBezTo>
                <a:cubicBezTo>
                  <a:pt x="2982898" y="5335480"/>
                  <a:pt x="2989678" y="5347138"/>
                  <a:pt x="3000653" y="5353235"/>
                </a:cubicBezTo>
                <a:cubicBezTo>
                  <a:pt x="3017014" y="5362324"/>
                  <a:pt x="3036164" y="5365072"/>
                  <a:pt x="3053919" y="5370990"/>
                </a:cubicBezTo>
                <a:cubicBezTo>
                  <a:pt x="3062797" y="5373949"/>
                  <a:pt x="3071474" y="5377598"/>
                  <a:pt x="3080552" y="5379868"/>
                </a:cubicBezTo>
                <a:cubicBezTo>
                  <a:pt x="3092389" y="5382827"/>
                  <a:pt x="3104638" y="5384462"/>
                  <a:pt x="3116062" y="5388746"/>
                </a:cubicBezTo>
                <a:cubicBezTo>
                  <a:pt x="3128453" y="5393393"/>
                  <a:pt x="3139285" y="5401586"/>
                  <a:pt x="3151573" y="5406501"/>
                </a:cubicBezTo>
                <a:cubicBezTo>
                  <a:pt x="3187594" y="5420909"/>
                  <a:pt x="3205471" y="5424414"/>
                  <a:pt x="3240350" y="5433134"/>
                </a:cubicBezTo>
                <a:cubicBezTo>
                  <a:pt x="3249228" y="5439052"/>
                  <a:pt x="3258301" y="5444687"/>
                  <a:pt x="3266983" y="5450889"/>
                </a:cubicBezTo>
                <a:cubicBezTo>
                  <a:pt x="3279023" y="5459489"/>
                  <a:pt x="3289259" y="5470905"/>
                  <a:pt x="3302493" y="5477522"/>
                </a:cubicBezTo>
                <a:cubicBezTo>
                  <a:pt x="3313406" y="5482979"/>
                  <a:pt x="3326272" y="5483048"/>
                  <a:pt x="3338004" y="5486400"/>
                </a:cubicBezTo>
                <a:cubicBezTo>
                  <a:pt x="3347002" y="5488971"/>
                  <a:pt x="3356267" y="5491093"/>
                  <a:pt x="3364637" y="5495278"/>
                </a:cubicBezTo>
                <a:cubicBezTo>
                  <a:pt x="3374180" y="5500050"/>
                  <a:pt x="3381520" y="5508700"/>
                  <a:pt x="3391270" y="5513033"/>
                </a:cubicBezTo>
                <a:cubicBezTo>
                  <a:pt x="3408373" y="5520634"/>
                  <a:pt x="3426781" y="5524870"/>
                  <a:pt x="3444536" y="5530788"/>
                </a:cubicBezTo>
                <a:cubicBezTo>
                  <a:pt x="3453414" y="5533747"/>
                  <a:pt x="3463383" y="5534475"/>
                  <a:pt x="3471169" y="5539666"/>
                </a:cubicBezTo>
                <a:cubicBezTo>
                  <a:pt x="3480047" y="5545584"/>
                  <a:pt x="3488052" y="5553088"/>
                  <a:pt x="3497802" y="5557421"/>
                </a:cubicBezTo>
                <a:cubicBezTo>
                  <a:pt x="3514905" y="5565022"/>
                  <a:pt x="3535197" y="5565258"/>
                  <a:pt x="3551068" y="5575177"/>
                </a:cubicBezTo>
                <a:cubicBezTo>
                  <a:pt x="3574742" y="5589973"/>
                  <a:pt x="3595605" y="5610737"/>
                  <a:pt x="3622089" y="5619565"/>
                </a:cubicBezTo>
                <a:cubicBezTo>
                  <a:pt x="3630967" y="5622524"/>
                  <a:pt x="3640352" y="5624258"/>
                  <a:pt x="3648722" y="5628443"/>
                </a:cubicBezTo>
                <a:cubicBezTo>
                  <a:pt x="3658265" y="5633215"/>
                  <a:pt x="3665329" y="5642552"/>
                  <a:pt x="3675356" y="5646198"/>
                </a:cubicBezTo>
                <a:cubicBezTo>
                  <a:pt x="3698289" y="5654537"/>
                  <a:pt x="3746377" y="5663953"/>
                  <a:pt x="3746377" y="5663953"/>
                </a:cubicBezTo>
                <a:cubicBezTo>
                  <a:pt x="3758214" y="5669872"/>
                  <a:pt x="3769724" y="5676496"/>
                  <a:pt x="3781888" y="5681709"/>
                </a:cubicBezTo>
                <a:cubicBezTo>
                  <a:pt x="3790489" y="5685395"/>
                  <a:pt x="3800151" y="5686401"/>
                  <a:pt x="3808521" y="5690586"/>
                </a:cubicBezTo>
                <a:cubicBezTo>
                  <a:pt x="3869831" y="5721241"/>
                  <a:pt x="3796758" y="5698744"/>
                  <a:pt x="3870664" y="5717219"/>
                </a:cubicBezTo>
                <a:cubicBezTo>
                  <a:pt x="3879542" y="5723138"/>
                  <a:pt x="3887754" y="5730203"/>
                  <a:pt x="3897297" y="5734975"/>
                </a:cubicBezTo>
                <a:cubicBezTo>
                  <a:pt x="3938678" y="5755666"/>
                  <a:pt x="3971407" y="5739536"/>
                  <a:pt x="4021585" y="5734975"/>
                </a:cubicBezTo>
                <a:cubicBezTo>
                  <a:pt x="4027503" y="5717220"/>
                  <a:pt x="4030970" y="5698449"/>
                  <a:pt x="4039340" y="5681709"/>
                </a:cubicBezTo>
                <a:cubicBezTo>
                  <a:pt x="4045258" y="5669872"/>
                  <a:pt x="4052448" y="5658589"/>
                  <a:pt x="4057095" y="5646198"/>
                </a:cubicBezTo>
                <a:cubicBezTo>
                  <a:pt x="4061379" y="5634774"/>
                  <a:pt x="4062115" y="5622262"/>
                  <a:pt x="4065973" y="5610687"/>
                </a:cubicBezTo>
                <a:cubicBezTo>
                  <a:pt x="4071012" y="5595569"/>
                  <a:pt x="4079149" y="5581563"/>
                  <a:pt x="4083728" y="5566299"/>
                </a:cubicBezTo>
                <a:cubicBezTo>
                  <a:pt x="4088064" y="5551846"/>
                  <a:pt x="4088946" y="5536549"/>
                  <a:pt x="4092606" y="5521911"/>
                </a:cubicBezTo>
                <a:cubicBezTo>
                  <a:pt x="4094876" y="5512833"/>
                  <a:pt x="4099214" y="5504357"/>
                  <a:pt x="4101484" y="5495278"/>
                </a:cubicBezTo>
                <a:cubicBezTo>
                  <a:pt x="4115058" y="5440981"/>
                  <a:pt x="4108460" y="5444538"/>
                  <a:pt x="4119239" y="5379868"/>
                </a:cubicBezTo>
                <a:cubicBezTo>
                  <a:pt x="4121245" y="5367833"/>
                  <a:pt x="4124611" y="5356044"/>
                  <a:pt x="4128117" y="5344357"/>
                </a:cubicBezTo>
                <a:cubicBezTo>
                  <a:pt x="4133495" y="5326431"/>
                  <a:pt x="4135491" y="5306664"/>
                  <a:pt x="4145872" y="5291091"/>
                </a:cubicBezTo>
                <a:cubicBezTo>
                  <a:pt x="4151790" y="5282213"/>
                  <a:pt x="4159294" y="5274208"/>
                  <a:pt x="4163627" y="5264458"/>
                </a:cubicBezTo>
                <a:cubicBezTo>
                  <a:pt x="4171228" y="5247355"/>
                  <a:pt x="4171001" y="5226765"/>
                  <a:pt x="4181383" y="5211192"/>
                </a:cubicBezTo>
                <a:cubicBezTo>
                  <a:pt x="4194372" y="5191708"/>
                  <a:pt x="4209383" y="5171576"/>
                  <a:pt x="4216893" y="5149048"/>
                </a:cubicBezTo>
                <a:cubicBezTo>
                  <a:pt x="4224610" y="5125898"/>
                  <a:pt x="4223736" y="5099853"/>
                  <a:pt x="4234649" y="5078027"/>
                </a:cubicBezTo>
                <a:cubicBezTo>
                  <a:pt x="4240567" y="5066190"/>
                  <a:pt x="4248219" y="5055071"/>
                  <a:pt x="4252404" y="5042516"/>
                </a:cubicBezTo>
                <a:cubicBezTo>
                  <a:pt x="4260121" y="5019366"/>
                  <a:pt x="4262442" y="4994645"/>
                  <a:pt x="4270159" y="4971495"/>
                </a:cubicBezTo>
                <a:lnTo>
                  <a:pt x="4287915" y="4918229"/>
                </a:lnTo>
                <a:cubicBezTo>
                  <a:pt x="4294480" y="4898534"/>
                  <a:pt x="4298084" y="4879930"/>
                  <a:pt x="4314548" y="4864963"/>
                </a:cubicBezTo>
                <a:cubicBezTo>
                  <a:pt x="4339514" y="4842267"/>
                  <a:pt x="4361714" y="4811002"/>
                  <a:pt x="4394447" y="4802819"/>
                </a:cubicBezTo>
                <a:lnTo>
                  <a:pt x="4429957" y="4793942"/>
                </a:lnTo>
                <a:cubicBezTo>
                  <a:pt x="4466553" y="4757346"/>
                  <a:pt x="4424777" y="4792556"/>
                  <a:pt x="4492101" y="4767309"/>
                </a:cubicBezTo>
                <a:cubicBezTo>
                  <a:pt x="4502091" y="4763563"/>
                  <a:pt x="4508927" y="4753756"/>
                  <a:pt x="4518734" y="4749553"/>
                </a:cubicBezTo>
                <a:cubicBezTo>
                  <a:pt x="4558578" y="4732477"/>
                  <a:pt x="4546310" y="4749082"/>
                  <a:pt x="4580878" y="4731798"/>
                </a:cubicBezTo>
                <a:cubicBezTo>
                  <a:pt x="4590421" y="4727026"/>
                  <a:pt x="4597968" y="4718815"/>
                  <a:pt x="4607511" y="4714043"/>
                </a:cubicBezTo>
                <a:cubicBezTo>
                  <a:pt x="4621702" y="4706947"/>
                  <a:pt x="4656380" y="4700080"/>
                  <a:pt x="4669655" y="4696287"/>
                </a:cubicBezTo>
                <a:cubicBezTo>
                  <a:pt x="4678653" y="4693716"/>
                  <a:pt x="4687210" y="4689680"/>
                  <a:pt x="4696288" y="4687410"/>
                </a:cubicBezTo>
                <a:cubicBezTo>
                  <a:pt x="4722756" y="4680793"/>
                  <a:pt x="4749603" y="4675789"/>
                  <a:pt x="4776187" y="4669654"/>
                </a:cubicBezTo>
                <a:cubicBezTo>
                  <a:pt x="4788075" y="4666910"/>
                  <a:pt x="4800036" y="4664365"/>
                  <a:pt x="4811697" y="4660777"/>
                </a:cubicBezTo>
                <a:cubicBezTo>
                  <a:pt x="4838529" y="4652521"/>
                  <a:pt x="4864068" y="4639650"/>
                  <a:pt x="4891596" y="4634144"/>
                </a:cubicBezTo>
                <a:lnTo>
                  <a:pt x="4980373" y="4616388"/>
                </a:lnTo>
                <a:cubicBezTo>
                  <a:pt x="5052967" y="4626759"/>
                  <a:pt x="5038202" y="4622475"/>
                  <a:pt x="5113538" y="4643021"/>
                </a:cubicBezTo>
                <a:cubicBezTo>
                  <a:pt x="5151702" y="4653429"/>
                  <a:pt x="5133249" y="4651468"/>
                  <a:pt x="5175682" y="4669654"/>
                </a:cubicBezTo>
                <a:cubicBezTo>
                  <a:pt x="5184283" y="4673340"/>
                  <a:pt x="5193437" y="4675573"/>
                  <a:pt x="5202315" y="4678532"/>
                </a:cubicBezTo>
                <a:cubicBezTo>
                  <a:pt x="5211193" y="4687410"/>
                  <a:pt x="5217973" y="4699068"/>
                  <a:pt x="5228948" y="4705165"/>
                </a:cubicBezTo>
                <a:cubicBezTo>
                  <a:pt x="5245309" y="4714254"/>
                  <a:pt x="5282214" y="4722920"/>
                  <a:pt x="5282214" y="4722920"/>
                </a:cubicBezTo>
                <a:cubicBezTo>
                  <a:pt x="5296972" y="4737679"/>
                  <a:pt x="5306442" y="4749471"/>
                  <a:pt x="5326602" y="4758431"/>
                </a:cubicBezTo>
                <a:cubicBezTo>
                  <a:pt x="5343705" y="4766032"/>
                  <a:pt x="5362113" y="4770268"/>
                  <a:pt x="5379868" y="4776186"/>
                </a:cubicBezTo>
                <a:cubicBezTo>
                  <a:pt x="5388746" y="4779145"/>
                  <a:pt x="5397143" y="4785064"/>
                  <a:pt x="5406501" y="4785064"/>
                </a:cubicBezTo>
                <a:lnTo>
                  <a:pt x="5442012" y="478506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050" dirty="0"/>
          </a:p>
        </p:txBody>
      </p:sp>
      <p:sp>
        <p:nvSpPr>
          <p:cNvPr id="29" name="Forma libre: forma 7">
            <a:extLst/>
          </p:cNvPr>
          <p:cNvSpPr/>
          <p:nvPr/>
        </p:nvSpPr>
        <p:spPr>
          <a:xfrm>
            <a:off x="4763" y="640519"/>
            <a:ext cx="2152947" cy="2475234"/>
          </a:xfrm>
          <a:custGeom>
            <a:avLst/>
            <a:gdLst>
              <a:gd name="connsiteX0" fmla="*/ 2121763 w 2956264"/>
              <a:gd name="connsiteY0" fmla="*/ 0 h 3266982"/>
              <a:gd name="connsiteX1" fmla="*/ 2130641 w 2956264"/>
              <a:gd name="connsiteY1" fmla="*/ 53266 h 3266982"/>
              <a:gd name="connsiteX2" fmla="*/ 2148396 w 2956264"/>
              <a:gd name="connsiteY2" fmla="*/ 97654 h 3266982"/>
              <a:gd name="connsiteX3" fmla="*/ 2175029 w 2956264"/>
              <a:gd name="connsiteY3" fmla="*/ 177553 h 3266982"/>
              <a:gd name="connsiteX4" fmla="*/ 2183907 w 2956264"/>
              <a:gd name="connsiteY4" fmla="*/ 204186 h 3266982"/>
              <a:gd name="connsiteX5" fmla="*/ 2210540 w 2956264"/>
              <a:gd name="connsiteY5" fmla="*/ 301841 h 3266982"/>
              <a:gd name="connsiteX6" fmla="*/ 2219418 w 2956264"/>
              <a:gd name="connsiteY6" fmla="*/ 328474 h 3266982"/>
              <a:gd name="connsiteX7" fmla="*/ 2237173 w 2956264"/>
              <a:gd name="connsiteY7" fmla="*/ 355107 h 3266982"/>
              <a:gd name="connsiteX8" fmla="*/ 2263806 w 2956264"/>
              <a:gd name="connsiteY8" fmla="*/ 408373 h 3266982"/>
              <a:gd name="connsiteX9" fmla="*/ 2290439 w 2956264"/>
              <a:gd name="connsiteY9" fmla="*/ 470516 h 3266982"/>
              <a:gd name="connsiteX10" fmla="*/ 2299317 w 2956264"/>
              <a:gd name="connsiteY10" fmla="*/ 506027 h 3266982"/>
              <a:gd name="connsiteX11" fmla="*/ 2317072 w 2956264"/>
              <a:gd name="connsiteY11" fmla="*/ 541538 h 3266982"/>
              <a:gd name="connsiteX12" fmla="*/ 2325950 w 2956264"/>
              <a:gd name="connsiteY12" fmla="*/ 568171 h 3266982"/>
              <a:gd name="connsiteX13" fmla="*/ 2343705 w 2956264"/>
              <a:gd name="connsiteY13" fmla="*/ 594804 h 3266982"/>
              <a:gd name="connsiteX14" fmla="*/ 2352583 w 2956264"/>
              <a:gd name="connsiteY14" fmla="*/ 621437 h 3266982"/>
              <a:gd name="connsiteX15" fmla="*/ 2388093 w 2956264"/>
              <a:gd name="connsiteY15" fmla="*/ 683581 h 3266982"/>
              <a:gd name="connsiteX16" fmla="*/ 2396971 w 2956264"/>
              <a:gd name="connsiteY16" fmla="*/ 710214 h 3266982"/>
              <a:gd name="connsiteX17" fmla="*/ 2414726 w 2956264"/>
              <a:gd name="connsiteY17" fmla="*/ 736847 h 3266982"/>
              <a:gd name="connsiteX18" fmla="*/ 2432482 w 2956264"/>
              <a:gd name="connsiteY18" fmla="*/ 772357 h 3266982"/>
              <a:gd name="connsiteX19" fmla="*/ 2459115 w 2956264"/>
              <a:gd name="connsiteY19" fmla="*/ 843379 h 3266982"/>
              <a:gd name="connsiteX20" fmla="*/ 2485748 w 2956264"/>
              <a:gd name="connsiteY20" fmla="*/ 887767 h 3266982"/>
              <a:gd name="connsiteX21" fmla="*/ 2485748 w 2956264"/>
              <a:gd name="connsiteY21" fmla="*/ 949911 h 3266982"/>
              <a:gd name="connsiteX22" fmla="*/ 2467992 w 2956264"/>
              <a:gd name="connsiteY22" fmla="*/ 967666 h 3266982"/>
              <a:gd name="connsiteX23" fmla="*/ 2450237 w 2956264"/>
              <a:gd name="connsiteY23" fmla="*/ 994299 h 3266982"/>
              <a:gd name="connsiteX24" fmla="*/ 2414726 w 2956264"/>
              <a:gd name="connsiteY24" fmla="*/ 1003177 h 3266982"/>
              <a:gd name="connsiteX25" fmla="*/ 2308194 w 2956264"/>
              <a:gd name="connsiteY25" fmla="*/ 1012054 h 3266982"/>
              <a:gd name="connsiteX26" fmla="*/ 2237173 w 2956264"/>
              <a:gd name="connsiteY26" fmla="*/ 1047565 h 3266982"/>
              <a:gd name="connsiteX27" fmla="*/ 2166152 w 2956264"/>
              <a:gd name="connsiteY27" fmla="*/ 1109709 h 3266982"/>
              <a:gd name="connsiteX28" fmla="*/ 2130641 w 2956264"/>
              <a:gd name="connsiteY28" fmla="*/ 1154097 h 3266982"/>
              <a:gd name="connsiteX29" fmla="*/ 2121763 w 2956264"/>
              <a:gd name="connsiteY29" fmla="*/ 1216241 h 3266982"/>
              <a:gd name="connsiteX30" fmla="*/ 2104008 w 2956264"/>
              <a:gd name="connsiteY30" fmla="*/ 1242874 h 3266982"/>
              <a:gd name="connsiteX31" fmla="*/ 2095130 w 2956264"/>
              <a:gd name="connsiteY31" fmla="*/ 1296140 h 3266982"/>
              <a:gd name="connsiteX32" fmla="*/ 2086253 w 2956264"/>
              <a:gd name="connsiteY32" fmla="*/ 1429305 h 3266982"/>
              <a:gd name="connsiteX33" fmla="*/ 2086253 w 2956264"/>
              <a:gd name="connsiteY33" fmla="*/ 1651247 h 3266982"/>
              <a:gd name="connsiteX34" fmla="*/ 2104008 w 2956264"/>
              <a:gd name="connsiteY34" fmla="*/ 1677880 h 3266982"/>
              <a:gd name="connsiteX35" fmla="*/ 2139519 w 2956264"/>
              <a:gd name="connsiteY35" fmla="*/ 1722268 h 3266982"/>
              <a:gd name="connsiteX36" fmla="*/ 2175029 w 2956264"/>
              <a:gd name="connsiteY36" fmla="*/ 1775534 h 3266982"/>
              <a:gd name="connsiteX37" fmla="*/ 2210540 w 2956264"/>
              <a:gd name="connsiteY37" fmla="*/ 1811045 h 3266982"/>
              <a:gd name="connsiteX38" fmla="*/ 2237173 w 2956264"/>
              <a:gd name="connsiteY38" fmla="*/ 1837678 h 3266982"/>
              <a:gd name="connsiteX39" fmla="*/ 2272684 w 2956264"/>
              <a:gd name="connsiteY39" fmla="*/ 1864311 h 3266982"/>
              <a:gd name="connsiteX40" fmla="*/ 2299317 w 2956264"/>
              <a:gd name="connsiteY40" fmla="*/ 1890944 h 3266982"/>
              <a:gd name="connsiteX41" fmla="*/ 2352583 w 2956264"/>
              <a:gd name="connsiteY41" fmla="*/ 1926454 h 3266982"/>
              <a:gd name="connsiteX42" fmla="*/ 2405849 w 2956264"/>
              <a:gd name="connsiteY42" fmla="*/ 1961965 h 3266982"/>
              <a:gd name="connsiteX43" fmla="*/ 2450237 w 2956264"/>
              <a:gd name="connsiteY43" fmla="*/ 2006353 h 3266982"/>
              <a:gd name="connsiteX44" fmla="*/ 2467992 w 2956264"/>
              <a:gd name="connsiteY44" fmla="*/ 2024109 h 3266982"/>
              <a:gd name="connsiteX45" fmla="*/ 2494625 w 2956264"/>
              <a:gd name="connsiteY45" fmla="*/ 2041864 h 3266982"/>
              <a:gd name="connsiteX46" fmla="*/ 2530136 w 2956264"/>
              <a:gd name="connsiteY46" fmla="*/ 2068497 h 3266982"/>
              <a:gd name="connsiteX47" fmla="*/ 2565647 w 2956264"/>
              <a:gd name="connsiteY47" fmla="*/ 2077375 h 3266982"/>
              <a:gd name="connsiteX48" fmla="*/ 2610035 w 2956264"/>
              <a:gd name="connsiteY48" fmla="*/ 2121763 h 3266982"/>
              <a:gd name="connsiteX49" fmla="*/ 2636668 w 2956264"/>
              <a:gd name="connsiteY49" fmla="*/ 2157274 h 3266982"/>
              <a:gd name="connsiteX50" fmla="*/ 2672179 w 2956264"/>
              <a:gd name="connsiteY50" fmla="*/ 2210540 h 3266982"/>
              <a:gd name="connsiteX51" fmla="*/ 2689934 w 2956264"/>
              <a:gd name="connsiteY51" fmla="*/ 2237173 h 3266982"/>
              <a:gd name="connsiteX52" fmla="*/ 2734322 w 2956264"/>
              <a:gd name="connsiteY52" fmla="*/ 2299316 h 3266982"/>
              <a:gd name="connsiteX53" fmla="*/ 2760955 w 2956264"/>
              <a:gd name="connsiteY53" fmla="*/ 2379215 h 3266982"/>
              <a:gd name="connsiteX54" fmla="*/ 2769833 w 2956264"/>
              <a:gd name="connsiteY54" fmla="*/ 2405848 h 3266982"/>
              <a:gd name="connsiteX55" fmla="*/ 2805344 w 2956264"/>
              <a:gd name="connsiteY55" fmla="*/ 2459115 h 3266982"/>
              <a:gd name="connsiteX56" fmla="*/ 2858610 w 2956264"/>
              <a:gd name="connsiteY56" fmla="*/ 2521258 h 3266982"/>
              <a:gd name="connsiteX57" fmla="*/ 2902998 w 2956264"/>
              <a:gd name="connsiteY57" fmla="*/ 2601157 h 3266982"/>
              <a:gd name="connsiteX58" fmla="*/ 2920754 w 2956264"/>
              <a:gd name="connsiteY58" fmla="*/ 2627790 h 3266982"/>
              <a:gd name="connsiteX59" fmla="*/ 2956264 w 2956264"/>
              <a:gd name="connsiteY59" fmla="*/ 2672179 h 3266982"/>
              <a:gd name="connsiteX60" fmla="*/ 2938509 w 2956264"/>
              <a:gd name="connsiteY60" fmla="*/ 2698812 h 3266982"/>
              <a:gd name="connsiteX61" fmla="*/ 2831977 w 2956264"/>
              <a:gd name="connsiteY61" fmla="*/ 2716567 h 3266982"/>
              <a:gd name="connsiteX62" fmla="*/ 2512381 w 2956264"/>
              <a:gd name="connsiteY62" fmla="*/ 2734322 h 3266982"/>
              <a:gd name="connsiteX63" fmla="*/ 2414726 w 2956264"/>
              <a:gd name="connsiteY63" fmla="*/ 2769833 h 3266982"/>
              <a:gd name="connsiteX64" fmla="*/ 2379216 w 2956264"/>
              <a:gd name="connsiteY64" fmla="*/ 2796466 h 3266982"/>
              <a:gd name="connsiteX65" fmla="*/ 2352583 w 2956264"/>
              <a:gd name="connsiteY65" fmla="*/ 2814221 h 3266982"/>
              <a:gd name="connsiteX66" fmla="*/ 2317072 w 2956264"/>
              <a:gd name="connsiteY66" fmla="*/ 2831977 h 3266982"/>
              <a:gd name="connsiteX67" fmla="*/ 2228295 w 2956264"/>
              <a:gd name="connsiteY67" fmla="*/ 2894120 h 3266982"/>
              <a:gd name="connsiteX68" fmla="*/ 2139519 w 2956264"/>
              <a:gd name="connsiteY68" fmla="*/ 2920753 h 3266982"/>
              <a:gd name="connsiteX69" fmla="*/ 2059620 w 2956264"/>
              <a:gd name="connsiteY69" fmla="*/ 2929631 h 3266982"/>
              <a:gd name="connsiteX70" fmla="*/ 1988598 w 2956264"/>
              <a:gd name="connsiteY70" fmla="*/ 2947386 h 3266982"/>
              <a:gd name="connsiteX71" fmla="*/ 1970843 w 2956264"/>
              <a:gd name="connsiteY71" fmla="*/ 2965142 h 3266982"/>
              <a:gd name="connsiteX72" fmla="*/ 1953088 w 2956264"/>
              <a:gd name="connsiteY72" fmla="*/ 2991775 h 3266982"/>
              <a:gd name="connsiteX73" fmla="*/ 1899822 w 2956264"/>
              <a:gd name="connsiteY73" fmla="*/ 3018408 h 3266982"/>
              <a:gd name="connsiteX74" fmla="*/ 1846555 w 2956264"/>
              <a:gd name="connsiteY74" fmla="*/ 3045041 h 3266982"/>
              <a:gd name="connsiteX75" fmla="*/ 1819922 w 2956264"/>
              <a:gd name="connsiteY75" fmla="*/ 3062796 h 3266982"/>
              <a:gd name="connsiteX76" fmla="*/ 1740023 w 2956264"/>
              <a:gd name="connsiteY76" fmla="*/ 3071674 h 3266982"/>
              <a:gd name="connsiteX77" fmla="*/ 1686757 w 2956264"/>
              <a:gd name="connsiteY77" fmla="*/ 3089429 h 3266982"/>
              <a:gd name="connsiteX78" fmla="*/ 1651247 w 2956264"/>
              <a:gd name="connsiteY78" fmla="*/ 3107184 h 3266982"/>
              <a:gd name="connsiteX79" fmla="*/ 1597981 w 2956264"/>
              <a:gd name="connsiteY79" fmla="*/ 3124940 h 3266982"/>
              <a:gd name="connsiteX80" fmla="*/ 1447060 w 2956264"/>
              <a:gd name="connsiteY80" fmla="*/ 3080551 h 3266982"/>
              <a:gd name="connsiteX81" fmla="*/ 1393794 w 2956264"/>
              <a:gd name="connsiteY81" fmla="*/ 3062796 h 3266982"/>
              <a:gd name="connsiteX82" fmla="*/ 1358284 w 2956264"/>
              <a:gd name="connsiteY82" fmla="*/ 3053918 h 3266982"/>
              <a:gd name="connsiteX83" fmla="*/ 1322773 w 2956264"/>
              <a:gd name="connsiteY83" fmla="*/ 3036163 h 3266982"/>
              <a:gd name="connsiteX84" fmla="*/ 1287262 w 2956264"/>
              <a:gd name="connsiteY84" fmla="*/ 3027285 h 3266982"/>
              <a:gd name="connsiteX85" fmla="*/ 1242874 w 2956264"/>
              <a:gd name="connsiteY85" fmla="*/ 3009530 h 3266982"/>
              <a:gd name="connsiteX86" fmla="*/ 923278 w 2956264"/>
              <a:gd name="connsiteY86" fmla="*/ 3018408 h 3266982"/>
              <a:gd name="connsiteX87" fmla="*/ 887767 w 2956264"/>
              <a:gd name="connsiteY87" fmla="*/ 3027285 h 3266982"/>
              <a:gd name="connsiteX88" fmla="*/ 834501 w 2956264"/>
              <a:gd name="connsiteY88" fmla="*/ 3036163 h 3266982"/>
              <a:gd name="connsiteX89" fmla="*/ 754602 w 2956264"/>
              <a:gd name="connsiteY89" fmla="*/ 3062796 h 3266982"/>
              <a:gd name="connsiteX90" fmla="*/ 727969 w 2956264"/>
              <a:gd name="connsiteY90" fmla="*/ 3071674 h 3266982"/>
              <a:gd name="connsiteX91" fmla="*/ 461639 w 2956264"/>
              <a:gd name="connsiteY91" fmla="*/ 3089429 h 3266982"/>
              <a:gd name="connsiteX92" fmla="*/ 363985 w 2956264"/>
              <a:gd name="connsiteY92" fmla="*/ 3107184 h 3266982"/>
              <a:gd name="connsiteX93" fmla="*/ 284086 w 2956264"/>
              <a:gd name="connsiteY93" fmla="*/ 3116062 h 3266982"/>
              <a:gd name="connsiteX94" fmla="*/ 213064 w 2956264"/>
              <a:gd name="connsiteY94" fmla="*/ 3169328 h 3266982"/>
              <a:gd name="connsiteX95" fmla="*/ 186431 w 2956264"/>
              <a:gd name="connsiteY95" fmla="*/ 3187083 h 3266982"/>
              <a:gd name="connsiteX96" fmla="*/ 159798 w 2956264"/>
              <a:gd name="connsiteY96" fmla="*/ 3213716 h 3266982"/>
              <a:gd name="connsiteX97" fmla="*/ 62144 w 2956264"/>
              <a:gd name="connsiteY97" fmla="*/ 3240349 h 3266982"/>
              <a:gd name="connsiteX98" fmla="*/ 0 w 2956264"/>
              <a:gd name="connsiteY98" fmla="*/ 3266982 h 326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56264" h="3266982">
                <a:moveTo>
                  <a:pt x="2121763" y="0"/>
                </a:moveTo>
                <a:cubicBezTo>
                  <a:pt x="2124722" y="17755"/>
                  <a:pt x="2125905" y="35900"/>
                  <a:pt x="2130641" y="53266"/>
                </a:cubicBezTo>
                <a:cubicBezTo>
                  <a:pt x="2134834" y="68640"/>
                  <a:pt x="2143036" y="82647"/>
                  <a:pt x="2148396" y="97654"/>
                </a:cubicBezTo>
                <a:cubicBezTo>
                  <a:pt x="2157838" y="124092"/>
                  <a:pt x="2166151" y="150920"/>
                  <a:pt x="2175029" y="177553"/>
                </a:cubicBezTo>
                <a:cubicBezTo>
                  <a:pt x="2177988" y="186431"/>
                  <a:pt x="2182072" y="195010"/>
                  <a:pt x="2183907" y="204186"/>
                </a:cubicBezTo>
                <a:cubicBezTo>
                  <a:pt x="2196455" y="266925"/>
                  <a:pt x="2188014" y="234263"/>
                  <a:pt x="2210540" y="301841"/>
                </a:cubicBezTo>
                <a:cubicBezTo>
                  <a:pt x="2213499" y="310719"/>
                  <a:pt x="2214227" y="320688"/>
                  <a:pt x="2219418" y="328474"/>
                </a:cubicBezTo>
                <a:cubicBezTo>
                  <a:pt x="2225336" y="337352"/>
                  <a:pt x="2232401" y="345564"/>
                  <a:pt x="2237173" y="355107"/>
                </a:cubicBezTo>
                <a:cubicBezTo>
                  <a:pt x="2273928" y="428617"/>
                  <a:pt x="2212923" y="332047"/>
                  <a:pt x="2263806" y="408373"/>
                </a:cubicBezTo>
                <a:cubicBezTo>
                  <a:pt x="2289295" y="510323"/>
                  <a:pt x="2253653" y="384682"/>
                  <a:pt x="2290439" y="470516"/>
                </a:cubicBezTo>
                <a:cubicBezTo>
                  <a:pt x="2295245" y="481731"/>
                  <a:pt x="2295033" y="494603"/>
                  <a:pt x="2299317" y="506027"/>
                </a:cubicBezTo>
                <a:cubicBezTo>
                  <a:pt x="2303964" y="518418"/>
                  <a:pt x="2311859" y="529374"/>
                  <a:pt x="2317072" y="541538"/>
                </a:cubicBezTo>
                <a:cubicBezTo>
                  <a:pt x="2320758" y="550139"/>
                  <a:pt x="2321765" y="559801"/>
                  <a:pt x="2325950" y="568171"/>
                </a:cubicBezTo>
                <a:cubicBezTo>
                  <a:pt x="2330722" y="577714"/>
                  <a:pt x="2338933" y="585261"/>
                  <a:pt x="2343705" y="594804"/>
                </a:cubicBezTo>
                <a:cubicBezTo>
                  <a:pt x="2347890" y="603174"/>
                  <a:pt x="2348897" y="612836"/>
                  <a:pt x="2352583" y="621437"/>
                </a:cubicBezTo>
                <a:cubicBezTo>
                  <a:pt x="2399274" y="730384"/>
                  <a:pt x="2343515" y="594425"/>
                  <a:pt x="2388093" y="683581"/>
                </a:cubicBezTo>
                <a:cubicBezTo>
                  <a:pt x="2392278" y="691951"/>
                  <a:pt x="2392786" y="701844"/>
                  <a:pt x="2396971" y="710214"/>
                </a:cubicBezTo>
                <a:cubicBezTo>
                  <a:pt x="2401743" y="719757"/>
                  <a:pt x="2409432" y="727583"/>
                  <a:pt x="2414726" y="736847"/>
                </a:cubicBezTo>
                <a:cubicBezTo>
                  <a:pt x="2421292" y="748337"/>
                  <a:pt x="2426563" y="760520"/>
                  <a:pt x="2432482" y="772357"/>
                </a:cubicBezTo>
                <a:cubicBezTo>
                  <a:pt x="2448849" y="837829"/>
                  <a:pt x="2431260" y="778383"/>
                  <a:pt x="2459115" y="843379"/>
                </a:cubicBezTo>
                <a:cubicBezTo>
                  <a:pt x="2476402" y="883716"/>
                  <a:pt x="2456220" y="858241"/>
                  <a:pt x="2485748" y="887767"/>
                </a:cubicBezTo>
                <a:cubicBezTo>
                  <a:pt x="2495063" y="915715"/>
                  <a:pt x="2501354" y="918700"/>
                  <a:pt x="2485748" y="949911"/>
                </a:cubicBezTo>
                <a:cubicBezTo>
                  <a:pt x="2482005" y="957397"/>
                  <a:pt x="2473221" y="961130"/>
                  <a:pt x="2467992" y="967666"/>
                </a:cubicBezTo>
                <a:cubicBezTo>
                  <a:pt x="2461327" y="975997"/>
                  <a:pt x="2459115" y="988381"/>
                  <a:pt x="2450237" y="994299"/>
                </a:cubicBezTo>
                <a:cubicBezTo>
                  <a:pt x="2440085" y="1001067"/>
                  <a:pt x="2426833" y="1001664"/>
                  <a:pt x="2414726" y="1003177"/>
                </a:cubicBezTo>
                <a:cubicBezTo>
                  <a:pt x="2379367" y="1007597"/>
                  <a:pt x="2343705" y="1009095"/>
                  <a:pt x="2308194" y="1012054"/>
                </a:cubicBezTo>
                <a:cubicBezTo>
                  <a:pt x="2246495" y="1053188"/>
                  <a:pt x="2324037" y="1004133"/>
                  <a:pt x="2237173" y="1047565"/>
                </a:cubicBezTo>
                <a:cubicBezTo>
                  <a:pt x="2207809" y="1062247"/>
                  <a:pt x="2189296" y="1086565"/>
                  <a:pt x="2166152" y="1109709"/>
                </a:cubicBezTo>
                <a:cubicBezTo>
                  <a:pt x="2140848" y="1135013"/>
                  <a:pt x="2153042" y="1120494"/>
                  <a:pt x="2130641" y="1154097"/>
                </a:cubicBezTo>
                <a:cubicBezTo>
                  <a:pt x="2127682" y="1174812"/>
                  <a:pt x="2127776" y="1196198"/>
                  <a:pt x="2121763" y="1216241"/>
                </a:cubicBezTo>
                <a:cubicBezTo>
                  <a:pt x="2118697" y="1226461"/>
                  <a:pt x="2107382" y="1232752"/>
                  <a:pt x="2104008" y="1242874"/>
                </a:cubicBezTo>
                <a:cubicBezTo>
                  <a:pt x="2098316" y="1259951"/>
                  <a:pt x="2098089" y="1278385"/>
                  <a:pt x="2095130" y="1296140"/>
                </a:cubicBezTo>
                <a:cubicBezTo>
                  <a:pt x="2092171" y="1340528"/>
                  <a:pt x="2089422" y="1384931"/>
                  <a:pt x="2086253" y="1429305"/>
                </a:cubicBezTo>
                <a:cubicBezTo>
                  <a:pt x="2080073" y="1515827"/>
                  <a:pt x="2069155" y="1565756"/>
                  <a:pt x="2086253" y="1651247"/>
                </a:cubicBezTo>
                <a:cubicBezTo>
                  <a:pt x="2088345" y="1661709"/>
                  <a:pt x="2099236" y="1668337"/>
                  <a:pt x="2104008" y="1677880"/>
                </a:cubicBezTo>
                <a:cubicBezTo>
                  <a:pt x="2125448" y="1720760"/>
                  <a:pt x="2094624" y="1692338"/>
                  <a:pt x="2139519" y="1722268"/>
                </a:cubicBezTo>
                <a:cubicBezTo>
                  <a:pt x="2151356" y="1740023"/>
                  <a:pt x="2159940" y="1760445"/>
                  <a:pt x="2175029" y="1775534"/>
                </a:cubicBezTo>
                <a:lnTo>
                  <a:pt x="2210540" y="1811045"/>
                </a:lnTo>
                <a:cubicBezTo>
                  <a:pt x="2219418" y="1819923"/>
                  <a:pt x="2227129" y="1830145"/>
                  <a:pt x="2237173" y="1837678"/>
                </a:cubicBezTo>
                <a:cubicBezTo>
                  <a:pt x="2249010" y="1846556"/>
                  <a:pt x="2261450" y="1854682"/>
                  <a:pt x="2272684" y="1864311"/>
                </a:cubicBezTo>
                <a:cubicBezTo>
                  <a:pt x="2282216" y="1872482"/>
                  <a:pt x="2289407" y="1883236"/>
                  <a:pt x="2299317" y="1890944"/>
                </a:cubicBezTo>
                <a:cubicBezTo>
                  <a:pt x="2316161" y="1904045"/>
                  <a:pt x="2337494" y="1911365"/>
                  <a:pt x="2352583" y="1926454"/>
                </a:cubicBezTo>
                <a:cubicBezTo>
                  <a:pt x="2385833" y="1959704"/>
                  <a:pt x="2367305" y="1949117"/>
                  <a:pt x="2405849" y="1961965"/>
                </a:cubicBezTo>
                <a:cubicBezTo>
                  <a:pt x="2436287" y="2007624"/>
                  <a:pt x="2407961" y="1972532"/>
                  <a:pt x="2450237" y="2006353"/>
                </a:cubicBezTo>
                <a:cubicBezTo>
                  <a:pt x="2456773" y="2011582"/>
                  <a:pt x="2461456" y="2018880"/>
                  <a:pt x="2467992" y="2024109"/>
                </a:cubicBezTo>
                <a:cubicBezTo>
                  <a:pt x="2476323" y="2030774"/>
                  <a:pt x="2485943" y="2035662"/>
                  <a:pt x="2494625" y="2041864"/>
                </a:cubicBezTo>
                <a:cubicBezTo>
                  <a:pt x="2506665" y="2050464"/>
                  <a:pt x="2516902" y="2061880"/>
                  <a:pt x="2530136" y="2068497"/>
                </a:cubicBezTo>
                <a:cubicBezTo>
                  <a:pt x="2541049" y="2073954"/>
                  <a:pt x="2553810" y="2074416"/>
                  <a:pt x="2565647" y="2077375"/>
                </a:cubicBezTo>
                <a:cubicBezTo>
                  <a:pt x="2612994" y="2148396"/>
                  <a:pt x="2550851" y="2062579"/>
                  <a:pt x="2610035" y="2121763"/>
                </a:cubicBezTo>
                <a:cubicBezTo>
                  <a:pt x="2620497" y="2132225"/>
                  <a:pt x="2628183" y="2145152"/>
                  <a:pt x="2636668" y="2157274"/>
                </a:cubicBezTo>
                <a:cubicBezTo>
                  <a:pt x="2648905" y="2174756"/>
                  <a:pt x="2660342" y="2192785"/>
                  <a:pt x="2672179" y="2210540"/>
                </a:cubicBezTo>
                <a:cubicBezTo>
                  <a:pt x="2678097" y="2219418"/>
                  <a:pt x="2683532" y="2228637"/>
                  <a:pt x="2689934" y="2237173"/>
                </a:cubicBezTo>
                <a:cubicBezTo>
                  <a:pt x="2693514" y="2241946"/>
                  <a:pt x="2729600" y="2288692"/>
                  <a:pt x="2734322" y="2299316"/>
                </a:cubicBezTo>
                <a:cubicBezTo>
                  <a:pt x="2734333" y="2299341"/>
                  <a:pt x="2756512" y="2365885"/>
                  <a:pt x="2760955" y="2379215"/>
                </a:cubicBezTo>
                <a:cubicBezTo>
                  <a:pt x="2763914" y="2388093"/>
                  <a:pt x="2764642" y="2398062"/>
                  <a:pt x="2769833" y="2405848"/>
                </a:cubicBezTo>
                <a:cubicBezTo>
                  <a:pt x="2781670" y="2423604"/>
                  <a:pt x="2790255" y="2444026"/>
                  <a:pt x="2805344" y="2459115"/>
                </a:cubicBezTo>
                <a:cubicBezTo>
                  <a:pt x="2842439" y="2496210"/>
                  <a:pt x="2824444" y="2475704"/>
                  <a:pt x="2858610" y="2521258"/>
                </a:cubicBezTo>
                <a:cubicBezTo>
                  <a:pt x="2874236" y="2568134"/>
                  <a:pt x="2862298" y="2540107"/>
                  <a:pt x="2902998" y="2601157"/>
                </a:cubicBezTo>
                <a:cubicBezTo>
                  <a:pt x="2908917" y="2610035"/>
                  <a:pt x="2913210" y="2620245"/>
                  <a:pt x="2920754" y="2627790"/>
                </a:cubicBezTo>
                <a:cubicBezTo>
                  <a:pt x="2946053" y="2653091"/>
                  <a:pt x="2933866" y="2638582"/>
                  <a:pt x="2956264" y="2672179"/>
                </a:cubicBezTo>
                <a:cubicBezTo>
                  <a:pt x="2950346" y="2681057"/>
                  <a:pt x="2948557" y="2695223"/>
                  <a:pt x="2938509" y="2698812"/>
                </a:cubicBezTo>
                <a:cubicBezTo>
                  <a:pt x="2904606" y="2710920"/>
                  <a:pt x="2867488" y="2710649"/>
                  <a:pt x="2831977" y="2716567"/>
                </a:cubicBezTo>
                <a:cubicBezTo>
                  <a:pt x="2691087" y="2740049"/>
                  <a:pt x="2796734" y="2724844"/>
                  <a:pt x="2512381" y="2734322"/>
                </a:cubicBezTo>
                <a:cubicBezTo>
                  <a:pt x="2494782" y="2740189"/>
                  <a:pt x="2433250" y="2759542"/>
                  <a:pt x="2414726" y="2769833"/>
                </a:cubicBezTo>
                <a:cubicBezTo>
                  <a:pt x="2401792" y="2777018"/>
                  <a:pt x="2391256" y="2787866"/>
                  <a:pt x="2379216" y="2796466"/>
                </a:cubicBezTo>
                <a:cubicBezTo>
                  <a:pt x="2370534" y="2802668"/>
                  <a:pt x="2361847" y="2808927"/>
                  <a:pt x="2352583" y="2814221"/>
                </a:cubicBezTo>
                <a:cubicBezTo>
                  <a:pt x="2341092" y="2820787"/>
                  <a:pt x="2328295" y="2824963"/>
                  <a:pt x="2317072" y="2831977"/>
                </a:cubicBezTo>
                <a:cubicBezTo>
                  <a:pt x="2293919" y="2846448"/>
                  <a:pt x="2251429" y="2886408"/>
                  <a:pt x="2228295" y="2894120"/>
                </a:cubicBezTo>
                <a:cubicBezTo>
                  <a:pt x="2202034" y="2902874"/>
                  <a:pt x="2162754" y="2916396"/>
                  <a:pt x="2139519" y="2920753"/>
                </a:cubicBezTo>
                <a:cubicBezTo>
                  <a:pt x="2113181" y="2925691"/>
                  <a:pt x="2086148" y="2925841"/>
                  <a:pt x="2059620" y="2929631"/>
                </a:cubicBezTo>
                <a:cubicBezTo>
                  <a:pt x="2022127" y="2934987"/>
                  <a:pt x="2019579" y="2937060"/>
                  <a:pt x="1988598" y="2947386"/>
                </a:cubicBezTo>
                <a:cubicBezTo>
                  <a:pt x="1982680" y="2953305"/>
                  <a:pt x="1976072" y="2958606"/>
                  <a:pt x="1970843" y="2965142"/>
                </a:cubicBezTo>
                <a:cubicBezTo>
                  <a:pt x="1964178" y="2973474"/>
                  <a:pt x="1960633" y="2984230"/>
                  <a:pt x="1953088" y="2991775"/>
                </a:cubicBezTo>
                <a:cubicBezTo>
                  <a:pt x="1935879" y="3008984"/>
                  <a:pt x="1921482" y="3011188"/>
                  <a:pt x="1899822" y="3018408"/>
                </a:cubicBezTo>
                <a:cubicBezTo>
                  <a:pt x="1864084" y="3054144"/>
                  <a:pt x="1903821" y="3020498"/>
                  <a:pt x="1846555" y="3045041"/>
                </a:cubicBezTo>
                <a:cubicBezTo>
                  <a:pt x="1836748" y="3049244"/>
                  <a:pt x="1830273" y="3060208"/>
                  <a:pt x="1819922" y="3062796"/>
                </a:cubicBezTo>
                <a:cubicBezTo>
                  <a:pt x="1793925" y="3069295"/>
                  <a:pt x="1766656" y="3068715"/>
                  <a:pt x="1740023" y="3071674"/>
                </a:cubicBezTo>
                <a:cubicBezTo>
                  <a:pt x="1722268" y="3077592"/>
                  <a:pt x="1703497" y="3081059"/>
                  <a:pt x="1686757" y="3089429"/>
                </a:cubicBezTo>
                <a:cubicBezTo>
                  <a:pt x="1674920" y="3095347"/>
                  <a:pt x="1663534" y="3102269"/>
                  <a:pt x="1651247" y="3107184"/>
                </a:cubicBezTo>
                <a:cubicBezTo>
                  <a:pt x="1633870" y="3114135"/>
                  <a:pt x="1597981" y="3124940"/>
                  <a:pt x="1597981" y="3124940"/>
                </a:cubicBezTo>
                <a:cubicBezTo>
                  <a:pt x="1419643" y="3105124"/>
                  <a:pt x="1613298" y="3135963"/>
                  <a:pt x="1447060" y="3080551"/>
                </a:cubicBezTo>
                <a:cubicBezTo>
                  <a:pt x="1429305" y="3074633"/>
                  <a:pt x="1411951" y="3067335"/>
                  <a:pt x="1393794" y="3062796"/>
                </a:cubicBezTo>
                <a:cubicBezTo>
                  <a:pt x="1381957" y="3059837"/>
                  <a:pt x="1369708" y="3058202"/>
                  <a:pt x="1358284" y="3053918"/>
                </a:cubicBezTo>
                <a:cubicBezTo>
                  <a:pt x="1345893" y="3049271"/>
                  <a:pt x="1335164" y="3040810"/>
                  <a:pt x="1322773" y="3036163"/>
                </a:cubicBezTo>
                <a:cubicBezTo>
                  <a:pt x="1311349" y="3031879"/>
                  <a:pt x="1298837" y="3031143"/>
                  <a:pt x="1287262" y="3027285"/>
                </a:cubicBezTo>
                <a:cubicBezTo>
                  <a:pt x="1272144" y="3022246"/>
                  <a:pt x="1257670" y="3015448"/>
                  <a:pt x="1242874" y="3009530"/>
                </a:cubicBezTo>
                <a:cubicBezTo>
                  <a:pt x="1136342" y="3012489"/>
                  <a:pt x="1029718" y="3013086"/>
                  <a:pt x="923278" y="3018408"/>
                </a:cubicBezTo>
                <a:cubicBezTo>
                  <a:pt x="911092" y="3019017"/>
                  <a:pt x="899731" y="3024892"/>
                  <a:pt x="887767" y="3027285"/>
                </a:cubicBezTo>
                <a:cubicBezTo>
                  <a:pt x="870116" y="3030815"/>
                  <a:pt x="851964" y="3031797"/>
                  <a:pt x="834501" y="3036163"/>
                </a:cubicBezTo>
                <a:cubicBezTo>
                  <a:pt x="834487" y="3036166"/>
                  <a:pt x="767925" y="3058355"/>
                  <a:pt x="754602" y="3062796"/>
                </a:cubicBezTo>
                <a:cubicBezTo>
                  <a:pt x="745724" y="3065755"/>
                  <a:pt x="737145" y="3069839"/>
                  <a:pt x="727969" y="3071674"/>
                </a:cubicBezTo>
                <a:cubicBezTo>
                  <a:pt x="610979" y="3095070"/>
                  <a:pt x="698658" y="3079948"/>
                  <a:pt x="461639" y="3089429"/>
                </a:cubicBezTo>
                <a:cubicBezTo>
                  <a:pt x="428151" y="3096127"/>
                  <a:pt x="398076" y="3102639"/>
                  <a:pt x="363985" y="3107184"/>
                </a:cubicBezTo>
                <a:cubicBezTo>
                  <a:pt x="337423" y="3110726"/>
                  <a:pt x="310719" y="3113103"/>
                  <a:pt x="284086" y="3116062"/>
                </a:cubicBezTo>
                <a:cubicBezTo>
                  <a:pt x="251241" y="3148905"/>
                  <a:pt x="273293" y="3129175"/>
                  <a:pt x="213064" y="3169328"/>
                </a:cubicBezTo>
                <a:cubicBezTo>
                  <a:pt x="204186" y="3175246"/>
                  <a:pt x="193976" y="3179538"/>
                  <a:pt x="186431" y="3187083"/>
                </a:cubicBezTo>
                <a:cubicBezTo>
                  <a:pt x="177553" y="3195961"/>
                  <a:pt x="170773" y="3207619"/>
                  <a:pt x="159798" y="3213716"/>
                </a:cubicBezTo>
                <a:cubicBezTo>
                  <a:pt x="125299" y="3232882"/>
                  <a:pt x="98213" y="3230512"/>
                  <a:pt x="62144" y="3240349"/>
                </a:cubicBezTo>
                <a:cubicBezTo>
                  <a:pt x="9679" y="3254658"/>
                  <a:pt x="21046" y="3245938"/>
                  <a:pt x="0" y="326698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050"/>
          </a:p>
        </p:txBody>
      </p:sp>
      <p:sp>
        <p:nvSpPr>
          <p:cNvPr id="30" name="CuadroTexto 13"/>
          <p:cNvSpPr txBox="1">
            <a:spLocks noChangeArrowheads="1"/>
          </p:cNvSpPr>
          <p:nvPr/>
        </p:nvSpPr>
        <p:spPr bwMode="auto">
          <a:xfrm>
            <a:off x="5433613" y="1566730"/>
            <a:ext cx="4506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1000">
                <a:solidFill>
                  <a:schemeClr val="bg1"/>
                </a:solidFill>
              </a:rPr>
              <a:t>Casa</a:t>
            </a:r>
          </a:p>
        </p:txBody>
      </p:sp>
      <p:sp>
        <p:nvSpPr>
          <p:cNvPr id="31" name="Forma libre: forma 16">
            <a:extLst/>
          </p:cNvPr>
          <p:cNvSpPr/>
          <p:nvPr/>
        </p:nvSpPr>
        <p:spPr>
          <a:xfrm>
            <a:off x="5210834" y="1478546"/>
            <a:ext cx="827434" cy="906577"/>
          </a:xfrm>
          <a:custGeom>
            <a:avLst/>
            <a:gdLst>
              <a:gd name="connsiteX0" fmla="*/ 1127464 w 1136341"/>
              <a:gd name="connsiteY0" fmla="*/ 1100834 h 1254206"/>
              <a:gd name="connsiteX1" fmla="*/ 1056442 w 1136341"/>
              <a:gd name="connsiteY1" fmla="*/ 1109711 h 1254206"/>
              <a:gd name="connsiteX2" fmla="*/ 1003176 w 1136341"/>
              <a:gd name="connsiteY2" fmla="*/ 1127467 h 1254206"/>
              <a:gd name="connsiteX3" fmla="*/ 914400 w 1136341"/>
              <a:gd name="connsiteY3" fmla="*/ 1145222 h 1254206"/>
              <a:gd name="connsiteX4" fmla="*/ 887767 w 1136341"/>
              <a:gd name="connsiteY4" fmla="*/ 1154100 h 1254206"/>
              <a:gd name="connsiteX5" fmla="*/ 727969 w 1136341"/>
              <a:gd name="connsiteY5" fmla="*/ 1180733 h 1254206"/>
              <a:gd name="connsiteX6" fmla="*/ 559293 w 1136341"/>
              <a:gd name="connsiteY6" fmla="*/ 1198488 h 1254206"/>
              <a:gd name="connsiteX7" fmla="*/ 506027 w 1136341"/>
              <a:gd name="connsiteY7" fmla="*/ 1207366 h 1254206"/>
              <a:gd name="connsiteX8" fmla="*/ 443883 w 1136341"/>
              <a:gd name="connsiteY8" fmla="*/ 1225121 h 1254206"/>
              <a:gd name="connsiteX9" fmla="*/ 355107 w 1136341"/>
              <a:gd name="connsiteY9" fmla="*/ 1233999 h 1254206"/>
              <a:gd name="connsiteX10" fmla="*/ 97654 w 1136341"/>
              <a:gd name="connsiteY10" fmla="*/ 1233999 h 1254206"/>
              <a:gd name="connsiteX11" fmla="*/ 79899 w 1136341"/>
              <a:gd name="connsiteY11" fmla="*/ 1216243 h 1254206"/>
              <a:gd name="connsiteX12" fmla="*/ 71021 w 1136341"/>
              <a:gd name="connsiteY12" fmla="*/ 1189610 h 1254206"/>
              <a:gd name="connsiteX13" fmla="*/ 44388 w 1136341"/>
              <a:gd name="connsiteY13" fmla="*/ 1171855 h 1254206"/>
              <a:gd name="connsiteX14" fmla="*/ 26633 w 1136341"/>
              <a:gd name="connsiteY14" fmla="*/ 1118589 h 1254206"/>
              <a:gd name="connsiteX15" fmla="*/ 17755 w 1136341"/>
              <a:gd name="connsiteY15" fmla="*/ 1091956 h 1254206"/>
              <a:gd name="connsiteX16" fmla="*/ 0 w 1136341"/>
              <a:gd name="connsiteY16" fmla="*/ 1029812 h 1254206"/>
              <a:gd name="connsiteX17" fmla="*/ 8877 w 1136341"/>
              <a:gd name="connsiteY17" fmla="*/ 621439 h 1254206"/>
              <a:gd name="connsiteX18" fmla="*/ 35510 w 1136341"/>
              <a:gd name="connsiteY18" fmla="*/ 523785 h 1254206"/>
              <a:gd name="connsiteX19" fmla="*/ 53266 w 1136341"/>
              <a:gd name="connsiteY19" fmla="*/ 497152 h 1254206"/>
              <a:gd name="connsiteX20" fmla="*/ 71021 w 1136341"/>
              <a:gd name="connsiteY20" fmla="*/ 461641 h 1254206"/>
              <a:gd name="connsiteX21" fmla="*/ 79899 w 1136341"/>
              <a:gd name="connsiteY21" fmla="*/ 435008 h 1254206"/>
              <a:gd name="connsiteX22" fmla="*/ 106532 w 1136341"/>
              <a:gd name="connsiteY22" fmla="*/ 426131 h 1254206"/>
              <a:gd name="connsiteX23" fmla="*/ 133165 w 1136341"/>
              <a:gd name="connsiteY23" fmla="*/ 363987 h 1254206"/>
              <a:gd name="connsiteX24" fmla="*/ 168675 w 1136341"/>
              <a:gd name="connsiteY24" fmla="*/ 310721 h 1254206"/>
              <a:gd name="connsiteX25" fmla="*/ 186431 w 1136341"/>
              <a:gd name="connsiteY25" fmla="*/ 284088 h 1254206"/>
              <a:gd name="connsiteX26" fmla="*/ 213064 w 1136341"/>
              <a:gd name="connsiteY26" fmla="*/ 266333 h 1254206"/>
              <a:gd name="connsiteX27" fmla="*/ 230819 w 1136341"/>
              <a:gd name="connsiteY27" fmla="*/ 248577 h 1254206"/>
              <a:gd name="connsiteX28" fmla="*/ 266330 w 1136341"/>
              <a:gd name="connsiteY28" fmla="*/ 239700 h 1254206"/>
              <a:gd name="connsiteX29" fmla="*/ 301841 w 1136341"/>
              <a:gd name="connsiteY29" fmla="*/ 213067 h 1254206"/>
              <a:gd name="connsiteX30" fmla="*/ 381740 w 1136341"/>
              <a:gd name="connsiteY30" fmla="*/ 186434 h 1254206"/>
              <a:gd name="connsiteX31" fmla="*/ 443883 w 1136341"/>
              <a:gd name="connsiteY31" fmla="*/ 150923 h 1254206"/>
              <a:gd name="connsiteX32" fmla="*/ 479394 w 1136341"/>
              <a:gd name="connsiteY32" fmla="*/ 133168 h 1254206"/>
              <a:gd name="connsiteX33" fmla="*/ 568171 w 1136341"/>
              <a:gd name="connsiteY33" fmla="*/ 106535 h 1254206"/>
              <a:gd name="connsiteX34" fmla="*/ 656947 w 1136341"/>
              <a:gd name="connsiteY34" fmla="*/ 79902 h 1254206"/>
              <a:gd name="connsiteX35" fmla="*/ 727969 w 1136341"/>
              <a:gd name="connsiteY35" fmla="*/ 71024 h 1254206"/>
              <a:gd name="connsiteX36" fmla="*/ 781235 w 1136341"/>
              <a:gd name="connsiteY36" fmla="*/ 62146 h 1254206"/>
              <a:gd name="connsiteX37" fmla="*/ 887767 w 1136341"/>
              <a:gd name="connsiteY37" fmla="*/ 17758 h 1254206"/>
              <a:gd name="connsiteX38" fmla="*/ 923277 w 1136341"/>
              <a:gd name="connsiteY38" fmla="*/ 8880 h 1254206"/>
              <a:gd name="connsiteX39" fmla="*/ 1136341 w 1136341"/>
              <a:gd name="connsiteY39" fmla="*/ 2 h 125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6341" h="1254206">
                <a:moveTo>
                  <a:pt x="1127464" y="1100834"/>
                </a:moveTo>
                <a:cubicBezTo>
                  <a:pt x="1103790" y="1103793"/>
                  <a:pt x="1079771" y="1104712"/>
                  <a:pt x="1056442" y="1109711"/>
                </a:cubicBezTo>
                <a:cubicBezTo>
                  <a:pt x="1038142" y="1113632"/>
                  <a:pt x="1021637" y="1124390"/>
                  <a:pt x="1003176" y="1127467"/>
                </a:cubicBezTo>
                <a:cubicBezTo>
                  <a:pt x="961315" y="1134443"/>
                  <a:pt x="951485" y="1134626"/>
                  <a:pt x="914400" y="1145222"/>
                </a:cubicBezTo>
                <a:cubicBezTo>
                  <a:pt x="905402" y="1147793"/>
                  <a:pt x="896960" y="1152349"/>
                  <a:pt x="887767" y="1154100"/>
                </a:cubicBezTo>
                <a:cubicBezTo>
                  <a:pt x="834720" y="1164204"/>
                  <a:pt x="781783" y="1176249"/>
                  <a:pt x="727969" y="1180733"/>
                </a:cubicBezTo>
                <a:cubicBezTo>
                  <a:pt x="626436" y="1189193"/>
                  <a:pt x="641532" y="1185835"/>
                  <a:pt x="559293" y="1198488"/>
                </a:cubicBezTo>
                <a:cubicBezTo>
                  <a:pt x="541502" y="1201225"/>
                  <a:pt x="523599" y="1203461"/>
                  <a:pt x="506027" y="1207366"/>
                </a:cubicBezTo>
                <a:cubicBezTo>
                  <a:pt x="460504" y="1217482"/>
                  <a:pt x="498010" y="1217388"/>
                  <a:pt x="443883" y="1225121"/>
                </a:cubicBezTo>
                <a:cubicBezTo>
                  <a:pt x="414442" y="1229327"/>
                  <a:pt x="384699" y="1231040"/>
                  <a:pt x="355107" y="1233999"/>
                </a:cubicBezTo>
                <a:cubicBezTo>
                  <a:pt x="259980" y="1265706"/>
                  <a:pt x="300373" y="1255719"/>
                  <a:pt x="97654" y="1233999"/>
                </a:cubicBezTo>
                <a:cubicBezTo>
                  <a:pt x="89332" y="1233107"/>
                  <a:pt x="85817" y="1222162"/>
                  <a:pt x="79899" y="1216243"/>
                </a:cubicBezTo>
                <a:cubicBezTo>
                  <a:pt x="76940" y="1207365"/>
                  <a:pt x="76867" y="1196917"/>
                  <a:pt x="71021" y="1189610"/>
                </a:cubicBezTo>
                <a:cubicBezTo>
                  <a:pt x="64356" y="1181279"/>
                  <a:pt x="50043" y="1180903"/>
                  <a:pt x="44388" y="1171855"/>
                </a:cubicBezTo>
                <a:cubicBezTo>
                  <a:pt x="34469" y="1155984"/>
                  <a:pt x="32551" y="1136344"/>
                  <a:pt x="26633" y="1118589"/>
                </a:cubicBezTo>
                <a:cubicBezTo>
                  <a:pt x="23674" y="1109711"/>
                  <a:pt x="20025" y="1101034"/>
                  <a:pt x="17755" y="1091956"/>
                </a:cubicBezTo>
                <a:cubicBezTo>
                  <a:pt x="6607" y="1047367"/>
                  <a:pt x="12735" y="1068020"/>
                  <a:pt x="0" y="1029812"/>
                </a:cubicBezTo>
                <a:cubicBezTo>
                  <a:pt x="2959" y="893688"/>
                  <a:pt x="3542" y="757491"/>
                  <a:pt x="8877" y="621439"/>
                </a:cubicBezTo>
                <a:cubicBezTo>
                  <a:pt x="9572" y="603723"/>
                  <a:pt x="27686" y="535520"/>
                  <a:pt x="35510" y="523785"/>
                </a:cubicBezTo>
                <a:cubicBezTo>
                  <a:pt x="41429" y="514907"/>
                  <a:pt x="47972" y="506416"/>
                  <a:pt x="53266" y="497152"/>
                </a:cubicBezTo>
                <a:cubicBezTo>
                  <a:pt x="59832" y="485662"/>
                  <a:pt x="65808" y="473805"/>
                  <a:pt x="71021" y="461641"/>
                </a:cubicBezTo>
                <a:cubicBezTo>
                  <a:pt x="74707" y="453040"/>
                  <a:pt x="73282" y="441625"/>
                  <a:pt x="79899" y="435008"/>
                </a:cubicBezTo>
                <a:cubicBezTo>
                  <a:pt x="86516" y="428391"/>
                  <a:pt x="97654" y="429090"/>
                  <a:pt x="106532" y="426131"/>
                </a:cubicBezTo>
                <a:cubicBezTo>
                  <a:pt x="115717" y="398575"/>
                  <a:pt x="116707" y="391417"/>
                  <a:pt x="133165" y="363987"/>
                </a:cubicBezTo>
                <a:cubicBezTo>
                  <a:pt x="144144" y="345689"/>
                  <a:pt x="156838" y="328476"/>
                  <a:pt x="168675" y="310721"/>
                </a:cubicBezTo>
                <a:cubicBezTo>
                  <a:pt x="174594" y="301843"/>
                  <a:pt x="177553" y="290006"/>
                  <a:pt x="186431" y="284088"/>
                </a:cubicBezTo>
                <a:cubicBezTo>
                  <a:pt x="195309" y="278170"/>
                  <a:pt x="204733" y="272998"/>
                  <a:pt x="213064" y="266333"/>
                </a:cubicBezTo>
                <a:cubicBezTo>
                  <a:pt x="219600" y="261104"/>
                  <a:pt x="223333" y="252320"/>
                  <a:pt x="230819" y="248577"/>
                </a:cubicBezTo>
                <a:cubicBezTo>
                  <a:pt x="241732" y="243120"/>
                  <a:pt x="254493" y="242659"/>
                  <a:pt x="266330" y="239700"/>
                </a:cubicBezTo>
                <a:cubicBezTo>
                  <a:pt x="278167" y="230822"/>
                  <a:pt x="288407" y="219267"/>
                  <a:pt x="301841" y="213067"/>
                </a:cubicBezTo>
                <a:cubicBezTo>
                  <a:pt x="327331" y="201303"/>
                  <a:pt x="381740" y="186434"/>
                  <a:pt x="381740" y="186434"/>
                </a:cubicBezTo>
                <a:cubicBezTo>
                  <a:pt x="412954" y="155218"/>
                  <a:pt x="387552" y="175959"/>
                  <a:pt x="443883" y="150923"/>
                </a:cubicBezTo>
                <a:cubicBezTo>
                  <a:pt x="455977" y="145548"/>
                  <a:pt x="467106" y="138083"/>
                  <a:pt x="479394" y="133168"/>
                </a:cubicBezTo>
                <a:cubicBezTo>
                  <a:pt x="542192" y="108048"/>
                  <a:pt x="515835" y="122236"/>
                  <a:pt x="568171" y="106535"/>
                </a:cubicBezTo>
                <a:cubicBezTo>
                  <a:pt x="597784" y="97651"/>
                  <a:pt x="626245" y="85019"/>
                  <a:pt x="656947" y="79902"/>
                </a:cubicBezTo>
                <a:cubicBezTo>
                  <a:pt x="680481" y="75980"/>
                  <a:pt x="704351" y="74398"/>
                  <a:pt x="727969" y="71024"/>
                </a:cubicBezTo>
                <a:cubicBezTo>
                  <a:pt x="745788" y="68478"/>
                  <a:pt x="763480" y="65105"/>
                  <a:pt x="781235" y="62146"/>
                </a:cubicBezTo>
                <a:cubicBezTo>
                  <a:pt x="816746" y="47350"/>
                  <a:pt x="851747" y="31266"/>
                  <a:pt x="887767" y="17758"/>
                </a:cubicBezTo>
                <a:cubicBezTo>
                  <a:pt x="899191" y="13474"/>
                  <a:pt x="911115" y="9853"/>
                  <a:pt x="923277" y="8880"/>
                </a:cubicBezTo>
                <a:cubicBezTo>
                  <a:pt x="1039526" y="-420"/>
                  <a:pt x="1058774" y="2"/>
                  <a:pt x="1136341" y="2"/>
                </a:cubicBezTo>
              </a:path>
            </a:pathLst>
          </a:cu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800"/>
          </a:p>
        </p:txBody>
      </p:sp>
      <p:sp>
        <p:nvSpPr>
          <p:cNvPr id="32" name="CuadroTexto 17"/>
          <p:cNvSpPr txBox="1">
            <a:spLocks noChangeArrowheads="1"/>
          </p:cNvSpPr>
          <p:nvPr/>
        </p:nvSpPr>
        <p:spPr bwMode="auto">
          <a:xfrm>
            <a:off x="3249502" y="4519325"/>
            <a:ext cx="1088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700">
                <a:solidFill>
                  <a:schemeClr val="bg1"/>
                </a:solidFill>
              </a:rPr>
              <a:t>Determinar características del corral y presencia de maquinaria</a:t>
            </a:r>
          </a:p>
        </p:txBody>
      </p:sp>
      <p:sp>
        <p:nvSpPr>
          <p:cNvPr id="33" name="Forma libre: forma 23">
            <a:extLst/>
          </p:cNvPr>
          <p:cNvSpPr/>
          <p:nvPr/>
        </p:nvSpPr>
        <p:spPr>
          <a:xfrm>
            <a:off x="3217751" y="4230400"/>
            <a:ext cx="1557796" cy="834280"/>
          </a:xfrm>
          <a:custGeom>
            <a:avLst/>
            <a:gdLst>
              <a:gd name="connsiteX0" fmla="*/ 1899822 w 2139519"/>
              <a:gd name="connsiteY0" fmla="*/ 1083076 h 1154097"/>
              <a:gd name="connsiteX1" fmla="*/ 1944210 w 2139519"/>
              <a:gd name="connsiteY1" fmla="*/ 1065321 h 1154097"/>
              <a:gd name="connsiteX2" fmla="*/ 1970843 w 2139519"/>
              <a:gd name="connsiteY2" fmla="*/ 1020932 h 1154097"/>
              <a:gd name="connsiteX3" fmla="*/ 1988598 w 2139519"/>
              <a:gd name="connsiteY3" fmla="*/ 994299 h 1154097"/>
              <a:gd name="connsiteX4" fmla="*/ 1997476 w 2139519"/>
              <a:gd name="connsiteY4" fmla="*/ 958789 h 1154097"/>
              <a:gd name="connsiteX5" fmla="*/ 2032987 w 2139519"/>
              <a:gd name="connsiteY5" fmla="*/ 914400 h 1154097"/>
              <a:gd name="connsiteX6" fmla="*/ 2041864 w 2139519"/>
              <a:gd name="connsiteY6" fmla="*/ 887767 h 1154097"/>
              <a:gd name="connsiteX7" fmla="*/ 2059620 w 2139519"/>
              <a:gd name="connsiteY7" fmla="*/ 861134 h 1154097"/>
              <a:gd name="connsiteX8" fmla="*/ 2077375 w 2139519"/>
              <a:gd name="connsiteY8" fmla="*/ 790113 h 1154097"/>
              <a:gd name="connsiteX9" fmla="*/ 2104008 w 2139519"/>
              <a:gd name="connsiteY9" fmla="*/ 763480 h 1154097"/>
              <a:gd name="connsiteX10" fmla="*/ 2121763 w 2139519"/>
              <a:gd name="connsiteY10" fmla="*/ 710214 h 1154097"/>
              <a:gd name="connsiteX11" fmla="*/ 2139519 w 2139519"/>
              <a:gd name="connsiteY11" fmla="*/ 656948 h 1154097"/>
              <a:gd name="connsiteX12" fmla="*/ 2130641 w 2139519"/>
              <a:gd name="connsiteY12" fmla="*/ 443884 h 1154097"/>
              <a:gd name="connsiteX13" fmla="*/ 2095130 w 2139519"/>
              <a:gd name="connsiteY13" fmla="*/ 363985 h 1154097"/>
              <a:gd name="connsiteX14" fmla="*/ 2077375 w 2139519"/>
              <a:gd name="connsiteY14" fmla="*/ 346229 h 1154097"/>
              <a:gd name="connsiteX15" fmla="*/ 2015231 w 2139519"/>
              <a:gd name="connsiteY15" fmla="*/ 275208 h 1154097"/>
              <a:gd name="connsiteX16" fmla="*/ 1988598 w 2139519"/>
              <a:gd name="connsiteY16" fmla="*/ 257453 h 1154097"/>
              <a:gd name="connsiteX17" fmla="*/ 1961965 w 2139519"/>
              <a:gd name="connsiteY17" fmla="*/ 230820 h 1154097"/>
              <a:gd name="connsiteX18" fmla="*/ 1926455 w 2139519"/>
              <a:gd name="connsiteY18" fmla="*/ 221942 h 1154097"/>
              <a:gd name="connsiteX19" fmla="*/ 1882066 w 2139519"/>
              <a:gd name="connsiteY19" fmla="*/ 195309 h 1154097"/>
              <a:gd name="connsiteX20" fmla="*/ 1837678 w 2139519"/>
              <a:gd name="connsiteY20" fmla="*/ 168676 h 1154097"/>
              <a:gd name="connsiteX21" fmla="*/ 1766656 w 2139519"/>
              <a:gd name="connsiteY21" fmla="*/ 150921 h 1154097"/>
              <a:gd name="connsiteX22" fmla="*/ 1740023 w 2139519"/>
              <a:gd name="connsiteY22" fmla="*/ 142043 h 1154097"/>
              <a:gd name="connsiteX23" fmla="*/ 1651247 w 2139519"/>
              <a:gd name="connsiteY23" fmla="*/ 106532 h 1154097"/>
              <a:gd name="connsiteX24" fmla="*/ 1553592 w 2139519"/>
              <a:gd name="connsiteY24" fmla="*/ 79899 h 1154097"/>
              <a:gd name="connsiteX25" fmla="*/ 1393794 w 2139519"/>
              <a:gd name="connsiteY25" fmla="*/ 62144 h 1154097"/>
              <a:gd name="connsiteX26" fmla="*/ 1313895 w 2139519"/>
              <a:gd name="connsiteY26" fmla="*/ 35511 h 1154097"/>
              <a:gd name="connsiteX27" fmla="*/ 1296140 w 2139519"/>
              <a:gd name="connsiteY27" fmla="*/ 8878 h 1154097"/>
              <a:gd name="connsiteX28" fmla="*/ 1269507 w 2139519"/>
              <a:gd name="connsiteY28" fmla="*/ 0 h 1154097"/>
              <a:gd name="connsiteX29" fmla="*/ 1154097 w 2139519"/>
              <a:gd name="connsiteY29" fmla="*/ 8878 h 1154097"/>
              <a:gd name="connsiteX30" fmla="*/ 1127464 w 2139519"/>
              <a:gd name="connsiteY30" fmla="*/ 17756 h 1154097"/>
              <a:gd name="connsiteX31" fmla="*/ 1091954 w 2139519"/>
              <a:gd name="connsiteY31" fmla="*/ 44389 h 1154097"/>
              <a:gd name="connsiteX32" fmla="*/ 1074198 w 2139519"/>
              <a:gd name="connsiteY32" fmla="*/ 62144 h 1154097"/>
              <a:gd name="connsiteX33" fmla="*/ 1038688 w 2139519"/>
              <a:gd name="connsiteY33" fmla="*/ 71022 h 1154097"/>
              <a:gd name="connsiteX34" fmla="*/ 958789 w 2139519"/>
              <a:gd name="connsiteY34" fmla="*/ 97655 h 1154097"/>
              <a:gd name="connsiteX35" fmla="*/ 941033 w 2139519"/>
              <a:gd name="connsiteY35" fmla="*/ 115410 h 1154097"/>
              <a:gd name="connsiteX36" fmla="*/ 914400 w 2139519"/>
              <a:gd name="connsiteY36" fmla="*/ 124288 h 1154097"/>
              <a:gd name="connsiteX37" fmla="*/ 887767 w 2139519"/>
              <a:gd name="connsiteY37" fmla="*/ 159798 h 1154097"/>
              <a:gd name="connsiteX38" fmla="*/ 852256 w 2139519"/>
              <a:gd name="connsiteY38" fmla="*/ 230820 h 1154097"/>
              <a:gd name="connsiteX39" fmla="*/ 825623 w 2139519"/>
              <a:gd name="connsiteY39" fmla="*/ 275208 h 1154097"/>
              <a:gd name="connsiteX40" fmla="*/ 816746 w 2139519"/>
              <a:gd name="connsiteY40" fmla="*/ 301841 h 1154097"/>
              <a:gd name="connsiteX41" fmla="*/ 790113 w 2139519"/>
              <a:gd name="connsiteY41" fmla="*/ 310719 h 1154097"/>
              <a:gd name="connsiteX42" fmla="*/ 692458 w 2139519"/>
              <a:gd name="connsiteY42" fmla="*/ 337352 h 1154097"/>
              <a:gd name="connsiteX43" fmla="*/ 656948 w 2139519"/>
              <a:gd name="connsiteY43" fmla="*/ 346229 h 1154097"/>
              <a:gd name="connsiteX44" fmla="*/ 71022 w 2139519"/>
              <a:gd name="connsiteY44" fmla="*/ 355107 h 1154097"/>
              <a:gd name="connsiteX45" fmla="*/ 17756 w 2139519"/>
              <a:gd name="connsiteY45" fmla="*/ 381740 h 1154097"/>
              <a:gd name="connsiteX46" fmla="*/ 0 w 2139519"/>
              <a:gd name="connsiteY46" fmla="*/ 408373 h 1154097"/>
              <a:gd name="connsiteX47" fmla="*/ 8878 w 2139519"/>
              <a:gd name="connsiteY47" fmla="*/ 994299 h 1154097"/>
              <a:gd name="connsiteX48" fmla="*/ 17756 w 2139519"/>
              <a:gd name="connsiteY48" fmla="*/ 1029810 h 1154097"/>
              <a:gd name="connsiteX49" fmla="*/ 53266 w 2139519"/>
              <a:gd name="connsiteY49" fmla="*/ 1145220 h 1154097"/>
              <a:gd name="connsiteX50" fmla="*/ 79899 w 2139519"/>
              <a:gd name="connsiteY50" fmla="*/ 1154097 h 1154097"/>
              <a:gd name="connsiteX51" fmla="*/ 142043 w 2139519"/>
              <a:gd name="connsiteY51" fmla="*/ 1145220 h 1154097"/>
              <a:gd name="connsiteX52" fmla="*/ 168676 w 2139519"/>
              <a:gd name="connsiteY52" fmla="*/ 1136342 h 1154097"/>
              <a:gd name="connsiteX53" fmla="*/ 266330 w 2139519"/>
              <a:gd name="connsiteY53" fmla="*/ 1118587 h 1154097"/>
              <a:gd name="connsiteX54" fmla="*/ 585926 w 2139519"/>
              <a:gd name="connsiteY54" fmla="*/ 1127464 h 1154097"/>
              <a:gd name="connsiteX55" fmla="*/ 816746 w 2139519"/>
              <a:gd name="connsiteY55" fmla="*/ 1109709 h 1154097"/>
              <a:gd name="connsiteX56" fmla="*/ 985422 w 2139519"/>
              <a:gd name="connsiteY56" fmla="*/ 1074198 h 1154097"/>
              <a:gd name="connsiteX57" fmla="*/ 1038688 w 2139519"/>
              <a:gd name="connsiteY57" fmla="*/ 1047565 h 1154097"/>
              <a:gd name="connsiteX58" fmla="*/ 1100831 w 2139519"/>
              <a:gd name="connsiteY58" fmla="*/ 1029810 h 1154097"/>
              <a:gd name="connsiteX59" fmla="*/ 1154097 w 2139519"/>
              <a:gd name="connsiteY59" fmla="*/ 1012055 h 1154097"/>
              <a:gd name="connsiteX60" fmla="*/ 1225119 w 2139519"/>
              <a:gd name="connsiteY60" fmla="*/ 994299 h 1154097"/>
              <a:gd name="connsiteX61" fmla="*/ 1251752 w 2139519"/>
              <a:gd name="connsiteY61" fmla="*/ 985422 h 1154097"/>
              <a:gd name="connsiteX62" fmla="*/ 1331651 w 2139519"/>
              <a:gd name="connsiteY62" fmla="*/ 967666 h 1154097"/>
              <a:gd name="connsiteX63" fmla="*/ 1384917 w 2139519"/>
              <a:gd name="connsiteY63" fmla="*/ 949911 h 1154097"/>
              <a:gd name="connsiteX64" fmla="*/ 1518082 w 2139519"/>
              <a:gd name="connsiteY64" fmla="*/ 958789 h 1154097"/>
              <a:gd name="connsiteX65" fmla="*/ 1544715 w 2139519"/>
              <a:gd name="connsiteY65" fmla="*/ 967666 h 1154097"/>
              <a:gd name="connsiteX66" fmla="*/ 1589103 w 2139519"/>
              <a:gd name="connsiteY66" fmla="*/ 985422 h 1154097"/>
              <a:gd name="connsiteX67" fmla="*/ 1802167 w 2139519"/>
              <a:gd name="connsiteY67" fmla="*/ 1003177 h 1154097"/>
              <a:gd name="connsiteX68" fmla="*/ 1855433 w 2139519"/>
              <a:gd name="connsiteY68" fmla="*/ 1012055 h 11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9519" h="1154097">
                <a:moveTo>
                  <a:pt x="1899822" y="1083076"/>
                </a:moveTo>
                <a:cubicBezTo>
                  <a:pt x="1914618" y="1077158"/>
                  <a:pt x="1930374" y="1073227"/>
                  <a:pt x="1944210" y="1065321"/>
                </a:cubicBezTo>
                <a:cubicBezTo>
                  <a:pt x="1968485" y="1051450"/>
                  <a:pt x="1959427" y="1043764"/>
                  <a:pt x="1970843" y="1020932"/>
                </a:cubicBezTo>
                <a:cubicBezTo>
                  <a:pt x="1975615" y="1011389"/>
                  <a:pt x="1982680" y="1003177"/>
                  <a:pt x="1988598" y="994299"/>
                </a:cubicBezTo>
                <a:cubicBezTo>
                  <a:pt x="1991557" y="982462"/>
                  <a:pt x="1992670" y="970003"/>
                  <a:pt x="1997476" y="958789"/>
                </a:cubicBezTo>
                <a:cubicBezTo>
                  <a:pt x="2005876" y="939190"/>
                  <a:pt x="2018668" y="928719"/>
                  <a:pt x="2032987" y="914400"/>
                </a:cubicBezTo>
                <a:cubicBezTo>
                  <a:pt x="2035946" y="905522"/>
                  <a:pt x="2037679" y="896137"/>
                  <a:pt x="2041864" y="887767"/>
                </a:cubicBezTo>
                <a:cubicBezTo>
                  <a:pt x="2046636" y="878224"/>
                  <a:pt x="2055874" y="871124"/>
                  <a:pt x="2059620" y="861134"/>
                </a:cubicBezTo>
                <a:cubicBezTo>
                  <a:pt x="2063464" y="850884"/>
                  <a:pt x="2067985" y="804198"/>
                  <a:pt x="2077375" y="790113"/>
                </a:cubicBezTo>
                <a:cubicBezTo>
                  <a:pt x="2084339" y="779667"/>
                  <a:pt x="2095130" y="772358"/>
                  <a:pt x="2104008" y="763480"/>
                </a:cubicBezTo>
                <a:lnTo>
                  <a:pt x="2121763" y="710214"/>
                </a:lnTo>
                <a:lnTo>
                  <a:pt x="2139519" y="656948"/>
                </a:lnTo>
                <a:cubicBezTo>
                  <a:pt x="2136560" y="585927"/>
                  <a:pt x="2137714" y="514614"/>
                  <a:pt x="2130641" y="443884"/>
                </a:cubicBezTo>
                <a:cubicBezTo>
                  <a:pt x="2127825" y="415723"/>
                  <a:pt x="2112828" y="386107"/>
                  <a:pt x="2095130" y="363985"/>
                </a:cubicBezTo>
                <a:cubicBezTo>
                  <a:pt x="2089901" y="357449"/>
                  <a:pt x="2082604" y="352765"/>
                  <a:pt x="2077375" y="346229"/>
                </a:cubicBezTo>
                <a:cubicBezTo>
                  <a:pt x="2050561" y="312711"/>
                  <a:pt x="2062167" y="306498"/>
                  <a:pt x="2015231" y="275208"/>
                </a:cubicBezTo>
                <a:cubicBezTo>
                  <a:pt x="2006353" y="269290"/>
                  <a:pt x="1996795" y="264283"/>
                  <a:pt x="1988598" y="257453"/>
                </a:cubicBezTo>
                <a:cubicBezTo>
                  <a:pt x="1978953" y="249416"/>
                  <a:pt x="1972866" y="237049"/>
                  <a:pt x="1961965" y="230820"/>
                </a:cubicBezTo>
                <a:cubicBezTo>
                  <a:pt x="1951372" y="224767"/>
                  <a:pt x="1938292" y="224901"/>
                  <a:pt x="1926455" y="221942"/>
                </a:cubicBezTo>
                <a:cubicBezTo>
                  <a:pt x="1891773" y="187262"/>
                  <a:pt x="1928165" y="218359"/>
                  <a:pt x="1882066" y="195309"/>
                </a:cubicBezTo>
                <a:cubicBezTo>
                  <a:pt x="1866633" y="187592"/>
                  <a:pt x="1853783" y="174870"/>
                  <a:pt x="1837678" y="168676"/>
                </a:cubicBezTo>
                <a:cubicBezTo>
                  <a:pt x="1814902" y="159916"/>
                  <a:pt x="1789806" y="158638"/>
                  <a:pt x="1766656" y="150921"/>
                </a:cubicBezTo>
                <a:lnTo>
                  <a:pt x="1740023" y="142043"/>
                </a:lnTo>
                <a:cubicBezTo>
                  <a:pt x="1707461" y="93200"/>
                  <a:pt x="1736372" y="122009"/>
                  <a:pt x="1651247" y="106532"/>
                </a:cubicBezTo>
                <a:cubicBezTo>
                  <a:pt x="1555140" y="89058"/>
                  <a:pt x="1754492" y="102221"/>
                  <a:pt x="1553592" y="79899"/>
                </a:cubicBezTo>
                <a:lnTo>
                  <a:pt x="1393794" y="62144"/>
                </a:lnTo>
                <a:cubicBezTo>
                  <a:pt x="1367161" y="53266"/>
                  <a:pt x="1338541" y="48954"/>
                  <a:pt x="1313895" y="35511"/>
                </a:cubicBezTo>
                <a:cubicBezTo>
                  <a:pt x="1304528" y="30402"/>
                  <a:pt x="1304471" y="15543"/>
                  <a:pt x="1296140" y="8878"/>
                </a:cubicBezTo>
                <a:cubicBezTo>
                  <a:pt x="1288833" y="3032"/>
                  <a:pt x="1278385" y="2959"/>
                  <a:pt x="1269507" y="0"/>
                </a:cubicBezTo>
                <a:cubicBezTo>
                  <a:pt x="1231037" y="2959"/>
                  <a:pt x="1192383" y="4092"/>
                  <a:pt x="1154097" y="8878"/>
                </a:cubicBezTo>
                <a:cubicBezTo>
                  <a:pt x="1144811" y="10039"/>
                  <a:pt x="1135589" y="13113"/>
                  <a:pt x="1127464" y="17756"/>
                </a:cubicBezTo>
                <a:cubicBezTo>
                  <a:pt x="1114618" y="25097"/>
                  <a:pt x="1103321" y="34917"/>
                  <a:pt x="1091954" y="44389"/>
                </a:cubicBezTo>
                <a:cubicBezTo>
                  <a:pt x="1085524" y="49747"/>
                  <a:pt x="1081684" y="58401"/>
                  <a:pt x="1074198" y="62144"/>
                </a:cubicBezTo>
                <a:cubicBezTo>
                  <a:pt x="1063285" y="67600"/>
                  <a:pt x="1050525" y="68063"/>
                  <a:pt x="1038688" y="71022"/>
                </a:cubicBezTo>
                <a:cubicBezTo>
                  <a:pt x="970070" y="116766"/>
                  <a:pt x="1068143" y="56648"/>
                  <a:pt x="958789" y="97655"/>
                </a:cubicBezTo>
                <a:cubicBezTo>
                  <a:pt x="950952" y="100594"/>
                  <a:pt x="948210" y="111104"/>
                  <a:pt x="941033" y="115410"/>
                </a:cubicBezTo>
                <a:cubicBezTo>
                  <a:pt x="933009" y="120225"/>
                  <a:pt x="923278" y="121329"/>
                  <a:pt x="914400" y="124288"/>
                </a:cubicBezTo>
                <a:cubicBezTo>
                  <a:pt x="905522" y="136125"/>
                  <a:pt x="894384" y="146564"/>
                  <a:pt x="887767" y="159798"/>
                </a:cubicBezTo>
                <a:cubicBezTo>
                  <a:pt x="846962" y="241408"/>
                  <a:pt x="892371" y="190705"/>
                  <a:pt x="852256" y="230820"/>
                </a:cubicBezTo>
                <a:cubicBezTo>
                  <a:pt x="827109" y="306266"/>
                  <a:pt x="862181" y="214278"/>
                  <a:pt x="825623" y="275208"/>
                </a:cubicBezTo>
                <a:cubicBezTo>
                  <a:pt x="820808" y="283232"/>
                  <a:pt x="823363" y="295224"/>
                  <a:pt x="816746" y="301841"/>
                </a:cubicBezTo>
                <a:cubicBezTo>
                  <a:pt x="810129" y="308458"/>
                  <a:pt x="798991" y="307760"/>
                  <a:pt x="790113" y="310719"/>
                </a:cubicBezTo>
                <a:cubicBezTo>
                  <a:pt x="752017" y="348813"/>
                  <a:pt x="785131" y="323095"/>
                  <a:pt x="692458" y="337352"/>
                </a:cubicBezTo>
                <a:cubicBezTo>
                  <a:pt x="680399" y="339207"/>
                  <a:pt x="669144" y="345881"/>
                  <a:pt x="656948" y="346229"/>
                </a:cubicBezTo>
                <a:cubicBezTo>
                  <a:pt x="461697" y="351808"/>
                  <a:pt x="266331" y="352148"/>
                  <a:pt x="71022" y="355107"/>
                </a:cubicBezTo>
                <a:cubicBezTo>
                  <a:pt x="49361" y="362327"/>
                  <a:pt x="34965" y="364531"/>
                  <a:pt x="17756" y="381740"/>
                </a:cubicBezTo>
                <a:cubicBezTo>
                  <a:pt x="10211" y="389285"/>
                  <a:pt x="5919" y="399495"/>
                  <a:pt x="0" y="408373"/>
                </a:cubicBezTo>
                <a:cubicBezTo>
                  <a:pt x="2959" y="603682"/>
                  <a:pt x="3299" y="799048"/>
                  <a:pt x="8878" y="994299"/>
                </a:cubicBezTo>
                <a:cubicBezTo>
                  <a:pt x="9226" y="1006495"/>
                  <a:pt x="15199" y="1017880"/>
                  <a:pt x="17756" y="1029810"/>
                </a:cubicBezTo>
                <a:cubicBezTo>
                  <a:pt x="21651" y="1047987"/>
                  <a:pt x="24411" y="1122136"/>
                  <a:pt x="53266" y="1145220"/>
                </a:cubicBezTo>
                <a:cubicBezTo>
                  <a:pt x="60573" y="1151066"/>
                  <a:pt x="71021" y="1151138"/>
                  <a:pt x="79899" y="1154097"/>
                </a:cubicBezTo>
                <a:cubicBezTo>
                  <a:pt x="100614" y="1151138"/>
                  <a:pt x="121524" y="1149324"/>
                  <a:pt x="142043" y="1145220"/>
                </a:cubicBezTo>
                <a:cubicBezTo>
                  <a:pt x="151219" y="1143385"/>
                  <a:pt x="159598" y="1138612"/>
                  <a:pt x="168676" y="1136342"/>
                </a:cubicBezTo>
                <a:cubicBezTo>
                  <a:pt x="193501" y="1130136"/>
                  <a:pt x="242574" y="1122546"/>
                  <a:pt x="266330" y="1118587"/>
                </a:cubicBezTo>
                <a:cubicBezTo>
                  <a:pt x="372862" y="1121546"/>
                  <a:pt x="479353" y="1127464"/>
                  <a:pt x="585926" y="1127464"/>
                </a:cubicBezTo>
                <a:cubicBezTo>
                  <a:pt x="608775" y="1127464"/>
                  <a:pt x="786343" y="1112243"/>
                  <a:pt x="816746" y="1109709"/>
                </a:cubicBezTo>
                <a:cubicBezTo>
                  <a:pt x="906937" y="1079646"/>
                  <a:pt x="851514" y="1094800"/>
                  <a:pt x="985422" y="1074198"/>
                </a:cubicBezTo>
                <a:cubicBezTo>
                  <a:pt x="1052364" y="1051886"/>
                  <a:pt x="969850" y="1081984"/>
                  <a:pt x="1038688" y="1047565"/>
                </a:cubicBezTo>
                <a:cubicBezTo>
                  <a:pt x="1053598" y="1040110"/>
                  <a:pt x="1086619" y="1034074"/>
                  <a:pt x="1100831" y="1029810"/>
                </a:cubicBezTo>
                <a:cubicBezTo>
                  <a:pt x="1118757" y="1024432"/>
                  <a:pt x="1135940" y="1016594"/>
                  <a:pt x="1154097" y="1012055"/>
                </a:cubicBezTo>
                <a:cubicBezTo>
                  <a:pt x="1177771" y="1006136"/>
                  <a:pt x="1201968" y="1002015"/>
                  <a:pt x="1225119" y="994299"/>
                </a:cubicBezTo>
                <a:cubicBezTo>
                  <a:pt x="1233997" y="991340"/>
                  <a:pt x="1242674" y="987692"/>
                  <a:pt x="1251752" y="985422"/>
                </a:cubicBezTo>
                <a:cubicBezTo>
                  <a:pt x="1302434" y="972752"/>
                  <a:pt x="1286086" y="981335"/>
                  <a:pt x="1331651" y="967666"/>
                </a:cubicBezTo>
                <a:cubicBezTo>
                  <a:pt x="1349577" y="962288"/>
                  <a:pt x="1384917" y="949911"/>
                  <a:pt x="1384917" y="949911"/>
                </a:cubicBezTo>
                <a:cubicBezTo>
                  <a:pt x="1429305" y="952870"/>
                  <a:pt x="1473867" y="953876"/>
                  <a:pt x="1518082" y="958789"/>
                </a:cubicBezTo>
                <a:cubicBezTo>
                  <a:pt x="1527383" y="959822"/>
                  <a:pt x="1535953" y="964380"/>
                  <a:pt x="1544715" y="967666"/>
                </a:cubicBezTo>
                <a:cubicBezTo>
                  <a:pt x="1559636" y="973261"/>
                  <a:pt x="1573521" y="982083"/>
                  <a:pt x="1589103" y="985422"/>
                </a:cubicBezTo>
                <a:cubicBezTo>
                  <a:pt x="1626462" y="993428"/>
                  <a:pt x="1786291" y="1002119"/>
                  <a:pt x="1802167" y="1003177"/>
                </a:cubicBezTo>
                <a:cubicBezTo>
                  <a:pt x="1837222" y="1014862"/>
                  <a:pt x="1819442" y="1012055"/>
                  <a:pt x="1855433" y="101205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800"/>
          </a:p>
        </p:txBody>
      </p:sp>
      <p:graphicFrame>
        <p:nvGraphicFramePr>
          <p:cNvPr id="34" name="Tabla 2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26857"/>
              </p:ext>
            </p:extLst>
          </p:nvPr>
        </p:nvGraphicFramePr>
        <p:xfrm>
          <a:off x="6390952" y="804758"/>
          <a:ext cx="2362616" cy="419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44">
                <a:tc>
                  <a:txBody>
                    <a:bodyPr/>
                    <a:lstStyle/>
                    <a:p>
                      <a:pPr algn="ctr"/>
                      <a:r>
                        <a:rPr lang="es-CO" sz="900" dirty="0"/>
                        <a:t>Ítem a determinar / predio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/>
                        <a:t>Unidad</a:t>
                      </a:r>
                    </a:p>
                  </a:txBody>
                  <a:tcPr marL="91409" marR="9140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529">
                <a:tc>
                  <a:txBody>
                    <a:bodyPr/>
                    <a:lstStyle/>
                    <a:p>
                      <a:r>
                        <a:rPr lang="es-CO" sz="700" dirty="0"/>
                        <a:t>Características socio-económicas 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r>
                        <a:rPr lang="es-CO" sz="700" dirty="0"/>
                        <a:t>Numero integrantes grupo familiar</a:t>
                      </a:r>
                    </a:p>
                    <a:p>
                      <a:r>
                        <a:rPr lang="es-CO" sz="700" dirty="0"/>
                        <a:t>Nivel educativo</a:t>
                      </a:r>
                    </a:p>
                    <a:p>
                      <a:r>
                        <a:rPr lang="es-CO" sz="700" dirty="0"/>
                        <a:t>Nivel Aprox. Ingresos</a:t>
                      </a:r>
                    </a:p>
                    <a:p>
                      <a:r>
                        <a:rPr lang="es-CO" sz="700" dirty="0"/>
                        <a:t>Impacto del conflicto   </a:t>
                      </a:r>
                    </a:p>
                  </a:txBody>
                  <a:tcPr marL="91409" marR="91409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700" dirty="0"/>
                        <a:t>Características productivas 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r>
                        <a:rPr lang="es-CO" sz="700" dirty="0"/>
                        <a:t>Numero de animales </a:t>
                      </a:r>
                    </a:p>
                    <a:p>
                      <a:r>
                        <a:rPr lang="es-CO" sz="700" dirty="0"/>
                        <a:t>Orientación del hato</a:t>
                      </a:r>
                    </a:p>
                    <a:p>
                      <a:r>
                        <a:rPr lang="es-CO" sz="700" dirty="0"/>
                        <a:t>Razas</a:t>
                      </a:r>
                    </a:p>
                    <a:p>
                      <a:r>
                        <a:rPr lang="es-CO" sz="700" dirty="0"/>
                        <a:t>Tecnologías utilizadas </a:t>
                      </a:r>
                    </a:p>
                  </a:txBody>
                  <a:tcPr marL="91409" marR="91409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700" dirty="0"/>
                        <a:t>Área en producción 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r>
                        <a:rPr lang="es-CO" sz="700" dirty="0"/>
                        <a:t>Ha totales </a:t>
                      </a:r>
                    </a:p>
                    <a:p>
                      <a:r>
                        <a:rPr lang="es-CO" sz="700" dirty="0"/>
                        <a:t>Gramíneas y leguminosas</a:t>
                      </a:r>
                    </a:p>
                    <a:p>
                      <a:r>
                        <a:rPr lang="es-CO" sz="700" dirty="0"/>
                        <a:t>Ha en cultivos </a:t>
                      </a:r>
                    </a:p>
                    <a:p>
                      <a:r>
                        <a:rPr lang="es-CO" sz="700" dirty="0"/>
                        <a:t>Ha en rastrojos </a:t>
                      </a:r>
                    </a:p>
                  </a:txBody>
                  <a:tcPr marL="91409" marR="91409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700" dirty="0"/>
                        <a:t>Área de conservación existente 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r>
                        <a:rPr lang="es-CO" sz="700" dirty="0"/>
                        <a:t>Ha conservación hídrica</a:t>
                      </a:r>
                    </a:p>
                    <a:p>
                      <a:r>
                        <a:rPr lang="es-CO" sz="700" dirty="0"/>
                        <a:t>Ha Conservación forestal</a:t>
                      </a:r>
                    </a:p>
                  </a:txBody>
                  <a:tcPr marL="91409" marR="91409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581">
                <a:tc>
                  <a:txBody>
                    <a:bodyPr/>
                    <a:lstStyle/>
                    <a:p>
                      <a:r>
                        <a:rPr lang="es-CO" sz="700" dirty="0"/>
                        <a:t>Infraestructura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r>
                        <a:rPr lang="es-CO" sz="700" dirty="0"/>
                        <a:t>Corral</a:t>
                      </a:r>
                    </a:p>
                    <a:p>
                      <a:r>
                        <a:rPr lang="es-CO" sz="700" dirty="0"/>
                        <a:t>Irrigación </a:t>
                      </a:r>
                    </a:p>
                    <a:p>
                      <a:r>
                        <a:rPr lang="es-CO" sz="700" dirty="0"/>
                        <a:t>Cercos</a:t>
                      </a:r>
                    </a:p>
                  </a:txBody>
                  <a:tcPr marL="91409" marR="91409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r>
                        <a:rPr lang="es-CO" sz="700" dirty="0"/>
                        <a:t>Maquinaria </a:t>
                      </a:r>
                    </a:p>
                  </a:txBody>
                  <a:tcPr marL="91409" marR="91409" marT="45721" marB="45721" anchor="ctr"/>
                </a:tc>
                <a:tc>
                  <a:txBody>
                    <a:bodyPr/>
                    <a:lstStyle/>
                    <a:p>
                      <a:r>
                        <a:rPr lang="es-CO" sz="700" dirty="0"/>
                        <a:t>Equipos manuales</a:t>
                      </a:r>
                    </a:p>
                    <a:p>
                      <a:r>
                        <a:rPr lang="es-CO" sz="700" dirty="0"/>
                        <a:t>Equipos de motor </a:t>
                      </a:r>
                    </a:p>
                    <a:p>
                      <a:r>
                        <a:rPr lang="es-CO" sz="700" dirty="0"/>
                        <a:t>Vehículos  </a:t>
                      </a:r>
                    </a:p>
                  </a:txBody>
                  <a:tcPr marL="91409" marR="91409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CuadroTexto 26"/>
          <p:cNvSpPr txBox="1">
            <a:spLocks noChangeArrowheads="1"/>
          </p:cNvSpPr>
          <p:nvPr/>
        </p:nvSpPr>
        <p:spPr bwMode="auto">
          <a:xfrm>
            <a:off x="3920356" y="862214"/>
            <a:ext cx="1970358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25 Ha pastos = 100%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Área de intervención = 55% de Total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1° año = 20% praderas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1° año = 10% BMF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2° año = 20% praderas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pt-BR" sz="9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Área Conservación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Voluntaria (ACV) = 5% de Total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pt-BR" sz="900" dirty="0">
                <a:solidFill>
                  <a:schemeClr val="bg1"/>
                </a:solidFill>
              </a:rPr>
              <a:t>Ap</a:t>
            </a:r>
            <a:r>
              <a:rPr lang="es-ES" altLang="pt-BR" sz="900" dirty="0" err="1">
                <a:solidFill>
                  <a:schemeClr val="bg1"/>
                </a:solidFill>
              </a:rPr>
              <a:t>icultura</a:t>
            </a:r>
            <a:r>
              <a:rPr lang="es-ES" altLang="pt-BR" sz="900" dirty="0">
                <a:solidFill>
                  <a:schemeClr val="bg1"/>
                </a:solidFill>
              </a:rPr>
              <a:t> = 20% predios</a:t>
            </a:r>
            <a:endParaRPr lang="es-CO" altLang="pt-BR" sz="900" dirty="0">
              <a:solidFill>
                <a:schemeClr val="bg1"/>
              </a:solidFill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 bwMode="auto">
          <a:xfrm>
            <a:off x="157163" y="146050"/>
            <a:ext cx="72358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pt-BR" b="1" dirty="0">
                <a:solidFill>
                  <a:srgbClr val="00B050"/>
                </a:solidFill>
                <a:latin typeface="Calibri Light" charset="0"/>
              </a:rPr>
              <a:t>COMPONENTE PREDIAL DEL PROGRAMA GCN-RC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pt-BR" b="1" dirty="0">
              <a:solidFill>
                <a:srgbClr val="00B050"/>
              </a:solidFill>
              <a:latin typeface="Calibri Ligh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pt-BR" b="1" dirty="0">
                <a:solidFill>
                  <a:srgbClr val="00B050"/>
                </a:solidFill>
                <a:latin typeface="Calibri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2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8125" y="413148"/>
            <a:ext cx="4350544" cy="56792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oper Black" charset="0"/>
                <a:ea typeface="Cooper Black" charset="0"/>
                <a:cs typeface="Cooper Black" charset="0"/>
              </a:rPr>
              <a:t>Metas Programa GCN-RC</a:t>
            </a:r>
          </a:p>
        </p:txBody>
      </p:sp>
      <p:sp>
        <p:nvSpPr>
          <p:cNvPr id="9" name="Retângulo 8"/>
          <p:cNvSpPr/>
          <p:nvPr/>
        </p:nvSpPr>
        <p:spPr>
          <a:xfrm>
            <a:off x="3176250" y="3040905"/>
            <a:ext cx="3403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       900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predios GCN-RAPE</a:t>
            </a:r>
          </a:p>
          <a:p>
            <a:pPr>
              <a:defRPr/>
            </a:pPr>
            <a:r>
              <a:rPr lang="es-E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         27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municipios estratégicos  </a:t>
            </a:r>
          </a:p>
          <a:p>
            <a:pPr>
              <a:defRPr/>
            </a:pPr>
            <a:r>
              <a:rPr lang="es-E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 11.700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hectáreas </a:t>
            </a:r>
          </a:p>
          <a:p>
            <a:pPr>
              <a:defRPr/>
            </a:pPr>
            <a:r>
              <a:rPr lang="es-E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200.000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Ton CO</a:t>
            </a:r>
            <a:r>
              <a:rPr lang="es-E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2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s-ES" sz="8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eq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capturadas/ año </a:t>
            </a:r>
          </a:p>
          <a:p>
            <a:pPr>
              <a:defRPr/>
            </a:pPr>
            <a:r>
              <a:rPr lang="es-E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       500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hectáreas en áreas CVB. </a:t>
            </a:r>
          </a:p>
          <a:p>
            <a:pPr>
              <a:defRPr/>
            </a:pPr>
            <a:r>
              <a:rPr lang="es-E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    3.000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colmenas (Apis, </a:t>
            </a:r>
            <a:r>
              <a:rPr lang="es-ES" sz="1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Meliponas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7163" y="1649753"/>
            <a:ext cx="2613840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15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predios ganaderos con Sistemas Pastoriles - Piloto</a:t>
            </a:r>
          </a:p>
          <a:p>
            <a:pPr>
              <a:defRPr/>
            </a:pPr>
            <a:r>
              <a:rPr lang="es-ES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3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zonas de pisos térmico distintos</a:t>
            </a:r>
          </a:p>
          <a:p>
            <a:pPr>
              <a:defRPr/>
            </a:pPr>
            <a:r>
              <a:rPr lang="es-ES" sz="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1 </a:t>
            </a:r>
            <a:r>
              <a:rPr lang="es-E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metodología corroborada </a:t>
            </a:r>
          </a:p>
        </p:txBody>
      </p:sp>
      <p:sp>
        <p:nvSpPr>
          <p:cNvPr id="11" name="Seta para a Direita Listrada 10"/>
          <p:cNvSpPr/>
          <p:nvPr/>
        </p:nvSpPr>
        <p:spPr>
          <a:xfrm>
            <a:off x="810816" y="1331119"/>
            <a:ext cx="377428" cy="202406"/>
          </a:xfrm>
          <a:prstGeom prst="stripedRightArrow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50"/>
          </a:p>
        </p:txBody>
      </p:sp>
      <p:sp>
        <p:nvSpPr>
          <p:cNvPr id="12" name="Seta para a Direita Listrada 11"/>
          <p:cNvSpPr/>
          <p:nvPr/>
        </p:nvSpPr>
        <p:spPr>
          <a:xfrm>
            <a:off x="2262188" y="3350419"/>
            <a:ext cx="781050" cy="658416"/>
          </a:xfrm>
          <a:prstGeom prst="stripedRightArrow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50"/>
          </a:p>
        </p:txBody>
      </p:sp>
      <p:sp>
        <p:nvSpPr>
          <p:cNvPr id="13" name="Seta para a Direita Listrada 12"/>
          <p:cNvSpPr/>
          <p:nvPr/>
        </p:nvSpPr>
        <p:spPr>
          <a:xfrm>
            <a:off x="6680597" y="3258741"/>
            <a:ext cx="1694259" cy="1252538"/>
          </a:xfrm>
          <a:prstGeom prst="stripedRightArrow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50"/>
          </a:p>
        </p:txBody>
      </p:sp>
      <p:sp>
        <p:nvSpPr>
          <p:cNvPr id="14" name="Retângulo Arredondado 13"/>
          <p:cNvSpPr/>
          <p:nvPr/>
        </p:nvSpPr>
        <p:spPr>
          <a:xfrm>
            <a:off x="0" y="2790826"/>
            <a:ext cx="8996363" cy="457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_tradnl" sz="15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Momento 0 			1º año 				2º año				3º año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39181" y="637523"/>
            <a:ext cx="5157182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_tradnl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5.000 </a:t>
            </a:r>
            <a:r>
              <a:rPr lang="es-ES_tradnl" sz="2100" dirty="0"/>
              <a:t>hectáreas GCS FEDEGAN</a:t>
            </a:r>
          </a:p>
          <a:p>
            <a:pPr algn="r">
              <a:defRPr/>
            </a:pPr>
            <a:r>
              <a:rPr lang="es-ES_tradnl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1.000 </a:t>
            </a:r>
            <a:r>
              <a:rPr lang="es-ES_tradnl" sz="2100" dirty="0"/>
              <a:t>hectáreas proyectos SGR</a:t>
            </a:r>
          </a:p>
          <a:p>
            <a:pPr algn="r">
              <a:defRPr/>
            </a:pPr>
            <a:r>
              <a:rPr lang="es-ES_tradnl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1.000</a:t>
            </a:r>
            <a:r>
              <a:rPr lang="es-ES_tradnl" sz="2100" dirty="0"/>
              <a:t> hectáreas proyectos territoriales </a:t>
            </a:r>
          </a:p>
          <a:p>
            <a:pPr algn="r">
              <a:defRPr/>
            </a:pPr>
            <a:r>
              <a:rPr lang="es-ES_tradnl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A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7.000</a:t>
            </a:r>
            <a:r>
              <a:rPr lang="es-ES_tradnl" sz="2100" dirty="0"/>
              <a:t> hectáreas ganaderas en CN-RC</a:t>
            </a:r>
          </a:p>
          <a:p>
            <a:pPr algn="r">
              <a:defRPr/>
            </a:pPr>
            <a:r>
              <a:rPr lang="es-ES_tradnl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A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350.000 </a:t>
            </a:r>
            <a:r>
              <a:rPr lang="es-ES_tradnl" sz="2100" dirty="0"/>
              <a:t>toneladas certificables RC</a:t>
            </a:r>
          </a:p>
          <a:p>
            <a:pPr>
              <a:defRPr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5162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/>
        </p:nvSpPr>
        <p:spPr>
          <a:xfrm>
            <a:off x="180078" y="2716844"/>
            <a:ext cx="3119700" cy="482400"/>
          </a:xfrm>
          <a:prstGeom prst="rect">
            <a:avLst/>
          </a:prstGeom>
          <a:noFill/>
          <a:ln>
            <a:noFill/>
          </a:ln>
        </p:spPr>
        <p:txBody>
          <a:bodyPr wrap="square" lIns="213700" tIns="106850" rIns="213700" bIns="106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PT Sans"/>
              <a:buNone/>
            </a:pPr>
            <a:r>
              <a:rPr lang="es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Bogotá, Av. Calle 26 # 59-41/65</a:t>
            </a:r>
            <a:r>
              <a:rPr lang="es-ES_tradnl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, </a:t>
            </a:r>
            <a:r>
              <a:rPr lang="es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Oficina 702</a:t>
            </a:r>
            <a:br>
              <a:rPr lang="es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</a:br>
            <a:r>
              <a:rPr lang="es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PBX: (1) 329 7380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39438" y="2251666"/>
            <a:ext cx="3169800" cy="308400"/>
          </a:xfrm>
          <a:prstGeom prst="rect">
            <a:avLst/>
          </a:prstGeom>
          <a:noFill/>
          <a:ln>
            <a:noFill/>
          </a:ln>
        </p:spPr>
        <p:txBody>
          <a:bodyPr wrap="square" lIns="213700" tIns="106850" rIns="213700" bIns="106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PT Sans"/>
              <a:buNone/>
            </a:pPr>
            <a:r>
              <a:rPr lang="es" sz="1200" i="1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www.regioncentralrape.gov.co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215303" y="2289946"/>
            <a:ext cx="2103600" cy="275100"/>
          </a:xfrm>
          <a:prstGeom prst="rect">
            <a:avLst/>
          </a:prstGeom>
          <a:noFill/>
          <a:ln>
            <a:noFill/>
          </a:ln>
        </p:spPr>
        <p:txBody>
          <a:bodyPr wrap="square" lIns="213700" tIns="106850" rIns="213700" bIns="106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PT Sans"/>
              <a:buNone/>
            </a:pPr>
            <a:r>
              <a:rPr lang="es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/LaRegionCentral</a:t>
            </a:r>
          </a:p>
        </p:txBody>
      </p:sp>
      <p:pic>
        <p:nvPicPr>
          <p:cNvPr id="407" name="Shape 407" descr="FB_2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012" y="2260814"/>
            <a:ext cx="333372" cy="33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2640465" y="2282146"/>
            <a:ext cx="1482827" cy="290700"/>
          </a:xfrm>
          <a:prstGeom prst="rect">
            <a:avLst/>
          </a:prstGeom>
          <a:noFill/>
          <a:ln>
            <a:noFill/>
          </a:ln>
        </p:spPr>
        <p:txBody>
          <a:bodyPr wrap="square" lIns="213700" tIns="106850" rIns="213700" bIns="106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PT Sans"/>
              <a:buNone/>
            </a:pPr>
            <a:r>
              <a:rPr lang="es" sz="1000" dirty="0">
                <a:solidFill>
                  <a:srgbClr val="FFFFFF"/>
                </a:solidFill>
                <a:latin typeface="Times"/>
                <a:ea typeface="Roboto"/>
                <a:cs typeface="Times"/>
                <a:sym typeface="Roboto"/>
              </a:rPr>
              <a:t>@LaRegionCentral</a:t>
            </a:r>
          </a:p>
        </p:txBody>
      </p:sp>
      <p:pic>
        <p:nvPicPr>
          <p:cNvPr id="409" name="Shape 409" descr="TW_2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261" y="2260814"/>
            <a:ext cx="333372" cy="33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139359" y="1436420"/>
            <a:ext cx="4794591" cy="352500"/>
          </a:xfrm>
          <a:prstGeom prst="rect">
            <a:avLst/>
          </a:prstGeom>
          <a:noFill/>
          <a:ln>
            <a:noFill/>
          </a:ln>
        </p:spPr>
        <p:txBody>
          <a:bodyPr wrap="square" lIns="213700" tIns="106850" rIns="213700" bIns="106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PT Sans"/>
              <a:buNone/>
            </a:pPr>
            <a:r>
              <a:rPr lang="es-CO" sz="2000" b="1" dirty="0">
                <a:solidFill>
                  <a:srgbClr val="FFFFFF"/>
                </a:solidFill>
                <a:latin typeface="Calibri"/>
                <a:ea typeface="Roboto"/>
                <a:cs typeface="Calibri"/>
                <a:sym typeface="Roboto"/>
              </a:rPr>
              <a:t>JHONY DAVINSON HIGUERA FARFÁN</a:t>
            </a:r>
            <a:endParaRPr lang="es" sz="2000" b="1" dirty="0">
              <a:solidFill>
                <a:srgbClr val="FFFFFF"/>
              </a:solidFill>
              <a:latin typeface="Calibri"/>
              <a:ea typeface="Roboto"/>
              <a:cs typeface="Calibri"/>
              <a:sym typeface="Roboto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139360" y="1671815"/>
            <a:ext cx="2370600" cy="352500"/>
          </a:xfrm>
          <a:prstGeom prst="rect">
            <a:avLst/>
          </a:prstGeom>
          <a:noFill/>
          <a:ln>
            <a:noFill/>
          </a:ln>
        </p:spPr>
        <p:txBody>
          <a:bodyPr wrap="square" lIns="213700" tIns="106850" rIns="213700" bIns="106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PT Sans"/>
              <a:buNone/>
            </a:pPr>
            <a:r>
              <a:rPr lang="es-CO" dirty="0">
                <a:solidFill>
                  <a:srgbClr val="FFFFFF"/>
                </a:solidFill>
                <a:latin typeface="Calibri"/>
                <a:ea typeface="Roboto"/>
                <a:cs typeface="Calibri"/>
                <a:sym typeface="Roboto"/>
              </a:rPr>
              <a:t>ZOOTECNISTA</a:t>
            </a:r>
            <a:endParaRPr lang="es" dirty="0">
              <a:solidFill>
                <a:srgbClr val="FFFFFF"/>
              </a:solidFill>
              <a:latin typeface="Calibri"/>
              <a:ea typeface="Roboto"/>
              <a:cs typeface="Calibri"/>
              <a:sym typeface="Roboto"/>
            </a:endParaRPr>
          </a:p>
        </p:txBody>
      </p:sp>
      <p:cxnSp>
        <p:nvCxnSpPr>
          <p:cNvPr id="412" name="Shape 412"/>
          <p:cNvCxnSpPr/>
          <p:nvPr/>
        </p:nvCxnSpPr>
        <p:spPr>
          <a:xfrm>
            <a:off x="382234" y="2175267"/>
            <a:ext cx="1252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12"/>
          <p:cNvCxnSpPr/>
          <p:nvPr/>
        </p:nvCxnSpPr>
        <p:spPr>
          <a:xfrm>
            <a:off x="382234" y="2706684"/>
            <a:ext cx="1252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F6C0490-D2BA-46DF-9001-077D0C45A3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011749"/>
              </a:clrFrom>
              <a:clrTo>
                <a:srgbClr val="01174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78" y="64928"/>
            <a:ext cx="2179017" cy="12950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FD3CE2-7C3F-4C00-9661-6AC151FC8E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1167"/>
            <a:ext cx="3613950" cy="972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m para balanza dibujo">
            <a:extLst>
              <a:ext uri="{FF2B5EF4-FFF2-40B4-BE49-F238E27FC236}">
                <a16:creationId xmlns:a16="http://schemas.microsoft.com/office/drawing/2014/main" id="{F1235510-9194-4787-9D0A-A1FD25CB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46" y="1489300"/>
            <a:ext cx="1715998" cy="1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Shape 287"/>
          <p:cNvSpPr txBox="1"/>
          <p:nvPr/>
        </p:nvSpPr>
        <p:spPr>
          <a:xfrm>
            <a:off x="340875" y="2331088"/>
            <a:ext cx="3499200" cy="14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s" sz="2500" dirty="0">
                <a:solidFill>
                  <a:srgbClr val="FFFFFF"/>
                </a:solidFill>
                <a:latin typeface="Calibri"/>
                <a:ea typeface="Roboto"/>
                <a:cs typeface="Calibri"/>
                <a:sym typeface="Roboto"/>
              </a:rPr>
              <a:t>SUSTENTABILIDAD ECOSISTÉMICA Y </a:t>
            </a:r>
            <a:r>
              <a:rPr lang="es" sz="2500" b="1" dirty="0">
                <a:solidFill>
                  <a:srgbClr val="FFFFFF"/>
                </a:solidFill>
                <a:latin typeface="Calibri"/>
                <a:ea typeface="Roboto"/>
                <a:cs typeface="Calibri"/>
                <a:sym typeface="Roboto"/>
              </a:rPr>
              <a:t>MANEJO DE RIESGOS</a:t>
            </a:r>
          </a:p>
        </p:txBody>
      </p:sp>
      <p:pic>
        <p:nvPicPr>
          <p:cNvPr id="7" name="Imagen 6" descr="EC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731" y="1022762"/>
            <a:ext cx="1220491" cy="12204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0BB67A-F2D8-4807-8336-EA25249AF63D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0814CA7-5E3B-4955-8BF4-48F15A45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028" y="56815"/>
            <a:ext cx="2333433" cy="504825"/>
          </a:xfrm>
        </p:spPr>
        <p:txBody>
          <a:bodyPr/>
          <a:lstStyle/>
          <a:p>
            <a:r>
              <a:rPr lang="es-ES_tradnl" sz="2000" i="1" dirty="0"/>
              <a:t>Escenario RAPE</a:t>
            </a:r>
          </a:p>
        </p:txBody>
      </p:sp>
      <p:pic>
        <p:nvPicPr>
          <p:cNvPr id="1028" name="Picture 4" descr="Resultado de imagem para CO2 + vehiculo + dibujo">
            <a:extLst>
              <a:ext uri="{FF2B5EF4-FFF2-40B4-BE49-F238E27FC236}">
                <a16:creationId xmlns:a16="http://schemas.microsoft.com/office/drawing/2014/main" id="{F9AFD7CE-0C60-4AEB-9EA3-CF0E635FF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1875" y="1117096"/>
            <a:ext cx="1463852" cy="10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ow + methane">
            <a:extLst>
              <a:ext uri="{FF2B5EF4-FFF2-40B4-BE49-F238E27FC236}">
                <a16:creationId xmlns:a16="http://schemas.microsoft.com/office/drawing/2014/main" id="{FB2356AE-5182-472A-B78B-D5C91A02F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8993" y="614478"/>
            <a:ext cx="13635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3EDA8EC-64DB-4761-B9AE-075DA4405027}"/>
              </a:ext>
            </a:extLst>
          </p:cNvPr>
          <p:cNvSpPr txBox="1"/>
          <p:nvPr/>
        </p:nvSpPr>
        <p:spPr>
          <a:xfrm>
            <a:off x="5202008" y="840388"/>
            <a:ext cx="820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/>
              <a:t>E = 13,1</a:t>
            </a:r>
            <a:r>
              <a:rPr lang="es-CO" sz="800" dirty="0"/>
              <a:t> Millones de ton CO</a:t>
            </a:r>
            <a:r>
              <a:rPr lang="es-CO" sz="400" dirty="0"/>
              <a:t>2 eq</a:t>
            </a:r>
            <a:endParaRPr lang="es-CO" sz="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5EA45B-4D21-49DF-B88E-E840E41B4136}"/>
              </a:ext>
            </a:extLst>
          </p:cNvPr>
          <p:cNvSpPr txBox="1"/>
          <p:nvPr/>
        </p:nvSpPr>
        <p:spPr>
          <a:xfrm>
            <a:off x="7473114" y="1112087"/>
            <a:ext cx="82095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E = 5,0</a:t>
            </a:r>
            <a:r>
              <a:rPr lang="es-CO" sz="900" dirty="0"/>
              <a:t> Millones de ton CO</a:t>
            </a:r>
            <a:r>
              <a:rPr lang="es-CO" sz="500" dirty="0"/>
              <a:t>2 eq</a:t>
            </a:r>
            <a:endParaRPr lang="es-CO" sz="900" dirty="0"/>
          </a:p>
        </p:txBody>
      </p:sp>
      <p:pic>
        <p:nvPicPr>
          <p:cNvPr id="3" name="Picture 4" descr="Resultado de imagem para arbol">
            <a:extLst>
              <a:ext uri="{FF2B5EF4-FFF2-40B4-BE49-F238E27FC236}">
                <a16:creationId xmlns:a16="http://schemas.microsoft.com/office/drawing/2014/main" id="{C9879A9C-AA2D-45D0-810D-AC4DA8D7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007" y="309228"/>
            <a:ext cx="1494001" cy="14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F28FBE-7559-4039-9299-BD4F76B60DC7}"/>
              </a:ext>
            </a:extLst>
          </p:cNvPr>
          <p:cNvSpPr txBox="1"/>
          <p:nvPr/>
        </p:nvSpPr>
        <p:spPr>
          <a:xfrm>
            <a:off x="4101791" y="626500"/>
            <a:ext cx="820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/>
              <a:t>A = 8,1</a:t>
            </a:r>
            <a:r>
              <a:rPr lang="es-CO" sz="800" dirty="0"/>
              <a:t> Millones de ton CO</a:t>
            </a:r>
            <a:r>
              <a:rPr lang="es-CO" sz="400" dirty="0"/>
              <a:t>2 eq</a:t>
            </a:r>
            <a:endParaRPr lang="es-CO" sz="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0D47E0-7C26-4D86-9A65-C42E2551090D}"/>
              </a:ext>
            </a:extLst>
          </p:cNvPr>
          <p:cNvSpPr txBox="1"/>
          <p:nvPr/>
        </p:nvSpPr>
        <p:spPr>
          <a:xfrm>
            <a:off x="4590545" y="229647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-7 USD/Ton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8B3303-F3C3-4835-A870-2F5F0CDED45C}"/>
              </a:ext>
            </a:extLst>
          </p:cNvPr>
          <p:cNvSpPr txBox="1"/>
          <p:nvPr/>
        </p:nvSpPr>
        <p:spPr>
          <a:xfrm>
            <a:off x="7772654" y="2263973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-86 USD/Ton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48" y="2736498"/>
            <a:ext cx="3630634" cy="2376353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FB49D0A-973F-4480-8735-D661F886F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3757"/>
              </p:ext>
            </p:extLst>
          </p:nvPr>
        </p:nvGraphicFramePr>
        <p:xfrm>
          <a:off x="4670158" y="2778670"/>
          <a:ext cx="4159172" cy="229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4" grpId="0"/>
      <p:bldP spid="16" grpId="0"/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9E84452-276C-45B0-961B-578B60DD69C4}"/>
              </a:ext>
            </a:extLst>
          </p:cNvPr>
          <p:cNvSpPr txBox="1">
            <a:spLocks/>
          </p:cNvSpPr>
          <p:nvPr/>
        </p:nvSpPr>
        <p:spPr>
          <a:xfrm>
            <a:off x="223864" y="361516"/>
            <a:ext cx="3391474" cy="111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u="sng" dirty="0"/>
              <a:t>A</a:t>
            </a:r>
            <a:r>
              <a:rPr lang="es-ES" sz="2800" i="1" u="sng" dirty="0" err="1"/>
              <a:t>rticulación</a:t>
            </a:r>
            <a:r>
              <a:rPr lang="es-ES" sz="2800" i="1" u="sng" dirty="0"/>
              <a:t> </a:t>
            </a:r>
            <a:endParaRPr lang="pt-BR" sz="2800" i="1" u="sng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4358101-25C9-47B3-9846-75399DAE4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139" y="1333128"/>
            <a:ext cx="821356" cy="613544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6545AA7F-BB2C-407B-B159-262E6E3549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102" y="511953"/>
            <a:ext cx="653272" cy="375231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12E442C2-51CF-4286-AF21-C8CFDCFC4C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285" y="875382"/>
            <a:ext cx="1771226" cy="447727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3C484FAC-29E0-4FDB-B1A3-29D98F91CD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15" y="1335014"/>
            <a:ext cx="943577" cy="413014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6D7F7193-CA9E-4DE4-AE69-4FDA09289D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48" y="2009925"/>
            <a:ext cx="1076211" cy="389346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3D91DB63-9951-4A60-83AD-0A32812533C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495" y="1377543"/>
            <a:ext cx="565922" cy="601034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F4D8E6F7-0CFF-478B-8737-80BC135DD6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316" y="3063395"/>
            <a:ext cx="923434" cy="593102"/>
          </a:xfrm>
          <a:prstGeom prst="rect">
            <a:avLst/>
          </a:prstGeom>
        </p:spPr>
      </p:pic>
      <p:pic>
        <p:nvPicPr>
          <p:cNvPr id="11" name="Imagem 11">
            <a:extLst>
              <a:ext uri="{FF2B5EF4-FFF2-40B4-BE49-F238E27FC236}">
                <a16:creationId xmlns:a16="http://schemas.microsoft.com/office/drawing/2014/main" id="{BEA9D3C7-0EE8-4B50-93D3-99B579B2236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597" y="1640741"/>
            <a:ext cx="864303" cy="605658"/>
          </a:xfrm>
          <a:prstGeom prst="rect">
            <a:avLst/>
          </a:prstGeom>
        </p:spPr>
      </p:pic>
      <p:sp>
        <p:nvSpPr>
          <p:cNvPr id="12" name="Triângulo 12">
            <a:extLst>
              <a:ext uri="{FF2B5EF4-FFF2-40B4-BE49-F238E27FC236}">
                <a16:creationId xmlns:a16="http://schemas.microsoft.com/office/drawing/2014/main" id="{F9988F70-0959-4AE6-867D-E5C01611ACAD}"/>
              </a:ext>
            </a:extLst>
          </p:cNvPr>
          <p:cNvSpPr/>
          <p:nvPr/>
        </p:nvSpPr>
        <p:spPr>
          <a:xfrm>
            <a:off x="3119110" y="3736681"/>
            <a:ext cx="519871" cy="332528"/>
          </a:xfrm>
          <a:prstGeom prst="triangl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484A08AE-AD3E-4190-B23F-F67AD696051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585" y="4012377"/>
            <a:ext cx="797355" cy="607191"/>
          </a:xfrm>
          <a:prstGeom prst="rect">
            <a:avLst/>
          </a:prstGeom>
        </p:spPr>
      </p:pic>
      <p:pic>
        <p:nvPicPr>
          <p:cNvPr id="14" name="Imagem 14">
            <a:extLst>
              <a:ext uri="{FF2B5EF4-FFF2-40B4-BE49-F238E27FC236}">
                <a16:creationId xmlns:a16="http://schemas.microsoft.com/office/drawing/2014/main" id="{055B164E-4F78-49EF-9D6B-55F6120657F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89" y="3466300"/>
            <a:ext cx="928380" cy="889490"/>
          </a:xfrm>
          <a:prstGeom prst="rect">
            <a:avLst/>
          </a:prstGeom>
        </p:spPr>
      </p:pic>
      <p:pic>
        <p:nvPicPr>
          <p:cNvPr id="15" name="Imagem 15">
            <a:extLst>
              <a:ext uri="{FF2B5EF4-FFF2-40B4-BE49-F238E27FC236}">
                <a16:creationId xmlns:a16="http://schemas.microsoft.com/office/drawing/2014/main" id="{31D112CB-4084-4C6F-A76B-7A4BB494D84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27" y="1636173"/>
            <a:ext cx="1069754" cy="1518186"/>
          </a:xfrm>
          <a:prstGeom prst="rect">
            <a:avLst/>
          </a:prstGeom>
        </p:spPr>
      </p:pic>
      <p:pic>
        <p:nvPicPr>
          <p:cNvPr id="16" name="Imagem 16">
            <a:extLst>
              <a:ext uri="{FF2B5EF4-FFF2-40B4-BE49-F238E27FC236}">
                <a16:creationId xmlns:a16="http://schemas.microsoft.com/office/drawing/2014/main" id="{F4CAC571-C4C2-4DAD-802E-7F1154DB174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51" y="773083"/>
            <a:ext cx="1520970" cy="566535"/>
          </a:xfrm>
          <a:prstGeom prst="rect">
            <a:avLst/>
          </a:prstGeom>
        </p:spPr>
      </p:pic>
      <p:pic>
        <p:nvPicPr>
          <p:cNvPr id="17" name="Picture 16" descr="Resultado de imagem para mesa ganaderia sostenible de colombia">
            <a:extLst>
              <a:ext uri="{FF2B5EF4-FFF2-40B4-BE49-F238E27FC236}">
                <a16:creationId xmlns:a16="http://schemas.microsoft.com/office/drawing/2014/main" id="{E2C81AE0-1EEA-4A43-AD45-14030691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657" y="3822676"/>
            <a:ext cx="688142" cy="759604"/>
          </a:xfrm>
          <a:prstGeom prst="rect">
            <a:avLst/>
          </a:prstGeom>
          <a:solidFill>
            <a:srgbClr val="00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Resultado de imagem para proyecto ganaderia colombiana sostenible">
            <a:extLst>
              <a:ext uri="{FF2B5EF4-FFF2-40B4-BE49-F238E27FC236}">
                <a16:creationId xmlns:a16="http://schemas.microsoft.com/office/drawing/2014/main" id="{58383DD0-25C4-46FC-B961-DC7FAD14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945" y="3118979"/>
            <a:ext cx="510583" cy="7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Resultado de imagem para universidad nacional">
            <a:extLst>
              <a:ext uri="{FF2B5EF4-FFF2-40B4-BE49-F238E27FC236}">
                <a16:creationId xmlns:a16="http://schemas.microsoft.com/office/drawing/2014/main" id="{FD2966B8-1CBE-4DFB-A01E-B82647F2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271" y="2931858"/>
            <a:ext cx="835673" cy="54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Resultado de imagem para cadena apicola nacional">
            <a:extLst>
              <a:ext uri="{FF2B5EF4-FFF2-40B4-BE49-F238E27FC236}">
                <a16:creationId xmlns:a16="http://schemas.microsoft.com/office/drawing/2014/main" id="{10EA1646-8DF5-4B23-9D8C-453B5734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946" y="3475688"/>
            <a:ext cx="640220" cy="4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1">
            <a:extLst>
              <a:ext uri="{FF2B5EF4-FFF2-40B4-BE49-F238E27FC236}">
                <a16:creationId xmlns:a16="http://schemas.microsoft.com/office/drawing/2014/main" id="{DDDF6281-6B98-41B1-A955-34AE4F6AA49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50" y="3268302"/>
            <a:ext cx="510583" cy="59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esultado de imagen para sello de confianza ganaderia carbono neutro">
            <a:extLst>
              <a:ext uri="{FF2B5EF4-FFF2-40B4-BE49-F238E27FC236}">
                <a16:creationId xmlns:a16="http://schemas.microsoft.com/office/drawing/2014/main" id="{95C70253-8AD6-406C-B5FA-1D4C1016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684" y="4178779"/>
            <a:ext cx="1064181" cy="3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4">
            <a:extLst>
              <a:ext uri="{FF2B5EF4-FFF2-40B4-BE49-F238E27FC236}">
                <a16:creationId xmlns:a16="http://schemas.microsoft.com/office/drawing/2014/main" id="{4D2F5169-B092-4434-93D5-43F375E33D3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87" y="742697"/>
            <a:ext cx="823018" cy="438781"/>
          </a:xfrm>
          <a:prstGeom prst="rect">
            <a:avLst/>
          </a:prstGeom>
        </p:spPr>
      </p:pic>
      <p:pic>
        <p:nvPicPr>
          <p:cNvPr id="24" name="Imagen 4">
            <a:extLst>
              <a:ext uri="{FF2B5EF4-FFF2-40B4-BE49-F238E27FC236}">
                <a16:creationId xmlns:a16="http://schemas.microsoft.com/office/drawing/2014/main" id="{1F298A94-6188-46E5-B137-7056DD1AD8B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027" y="1454451"/>
            <a:ext cx="988250" cy="317125"/>
          </a:xfrm>
          <a:prstGeom prst="rect">
            <a:avLst/>
          </a:prstGeom>
        </p:spPr>
      </p:pic>
      <p:pic>
        <p:nvPicPr>
          <p:cNvPr id="25" name="Imagem 32">
            <a:extLst>
              <a:ext uri="{FF2B5EF4-FFF2-40B4-BE49-F238E27FC236}">
                <a16:creationId xmlns:a16="http://schemas.microsoft.com/office/drawing/2014/main" id="{F6AADD5E-7978-4725-8C97-589905BA6BF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644" y="4202478"/>
            <a:ext cx="1064181" cy="482639"/>
          </a:xfrm>
          <a:prstGeom prst="rect">
            <a:avLst/>
          </a:prstGeom>
        </p:spPr>
      </p:pic>
      <p:sp>
        <p:nvSpPr>
          <p:cNvPr id="26" name="Retângulo 33">
            <a:extLst>
              <a:ext uri="{FF2B5EF4-FFF2-40B4-BE49-F238E27FC236}">
                <a16:creationId xmlns:a16="http://schemas.microsoft.com/office/drawing/2014/main" id="{DC689D34-7C15-4214-BF21-DC545D57EC91}"/>
              </a:ext>
            </a:extLst>
          </p:cNvPr>
          <p:cNvSpPr/>
          <p:nvPr/>
        </p:nvSpPr>
        <p:spPr>
          <a:xfrm>
            <a:off x="7283173" y="773473"/>
            <a:ext cx="397682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FA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</a:t>
            </a:r>
          </a:p>
        </p:txBody>
      </p:sp>
      <p:sp>
        <p:nvSpPr>
          <p:cNvPr id="27" name="Chave Esquerda 34">
            <a:extLst>
              <a:ext uri="{FF2B5EF4-FFF2-40B4-BE49-F238E27FC236}">
                <a16:creationId xmlns:a16="http://schemas.microsoft.com/office/drawing/2014/main" id="{9A587721-B9FF-4EEC-A065-2BD9B27377FF}"/>
              </a:ext>
            </a:extLst>
          </p:cNvPr>
          <p:cNvSpPr/>
          <p:nvPr/>
        </p:nvSpPr>
        <p:spPr>
          <a:xfrm rot="566630">
            <a:off x="7697415" y="935626"/>
            <a:ext cx="397682" cy="8124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35">
            <a:extLst>
              <a:ext uri="{FF2B5EF4-FFF2-40B4-BE49-F238E27FC236}">
                <a16:creationId xmlns:a16="http://schemas.microsoft.com/office/drawing/2014/main" id="{7499A01D-45E1-4B1A-BD0C-8E436C46ACA5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822" y="1127446"/>
            <a:ext cx="883455" cy="315519"/>
          </a:xfrm>
          <a:prstGeom prst="rect">
            <a:avLst/>
          </a:prstGeom>
        </p:spPr>
      </p:pic>
      <p:cxnSp>
        <p:nvCxnSpPr>
          <p:cNvPr id="29" name="Conector de Seta Reta 37">
            <a:extLst>
              <a:ext uri="{FF2B5EF4-FFF2-40B4-BE49-F238E27FC236}">
                <a16:creationId xmlns:a16="http://schemas.microsoft.com/office/drawing/2014/main" id="{E6D90BC1-6525-4000-9AD5-5E556258FF22}"/>
              </a:ext>
            </a:extLst>
          </p:cNvPr>
          <p:cNvCxnSpPr>
            <a:cxnSpLocks/>
          </p:cNvCxnSpPr>
          <p:nvPr/>
        </p:nvCxnSpPr>
        <p:spPr>
          <a:xfrm>
            <a:off x="1047511" y="2538149"/>
            <a:ext cx="3339874" cy="2186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40">
            <a:extLst>
              <a:ext uri="{FF2B5EF4-FFF2-40B4-BE49-F238E27FC236}">
                <a16:creationId xmlns:a16="http://schemas.microsoft.com/office/drawing/2014/main" id="{A1EBAFAC-450D-4165-9852-6C5D203ED2B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398288" y="1282459"/>
            <a:ext cx="729309" cy="66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43">
            <a:extLst>
              <a:ext uri="{FF2B5EF4-FFF2-40B4-BE49-F238E27FC236}">
                <a16:creationId xmlns:a16="http://schemas.microsoft.com/office/drawing/2014/main" id="{15AF1947-BF00-454D-8777-8CE69CA5DA28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1578069" y="3902945"/>
            <a:ext cx="1671009" cy="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46">
            <a:extLst>
              <a:ext uri="{FF2B5EF4-FFF2-40B4-BE49-F238E27FC236}">
                <a16:creationId xmlns:a16="http://schemas.microsoft.com/office/drawing/2014/main" id="{EF442B08-3B04-4C3A-A674-160E3706801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35033" y="2667215"/>
            <a:ext cx="180305" cy="39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48">
            <a:extLst>
              <a:ext uri="{FF2B5EF4-FFF2-40B4-BE49-F238E27FC236}">
                <a16:creationId xmlns:a16="http://schemas.microsoft.com/office/drawing/2014/main" id="{EDBA8C9B-20CB-4E4C-AD85-53F38D8279F0}"/>
              </a:ext>
            </a:extLst>
          </p:cNvPr>
          <p:cNvCxnSpPr>
            <a:cxnSpLocks/>
          </p:cNvCxnSpPr>
          <p:nvPr/>
        </p:nvCxnSpPr>
        <p:spPr>
          <a:xfrm flipH="1" flipV="1">
            <a:off x="3903813" y="2596547"/>
            <a:ext cx="162276" cy="157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53">
            <a:extLst>
              <a:ext uri="{FF2B5EF4-FFF2-40B4-BE49-F238E27FC236}">
                <a16:creationId xmlns:a16="http://schemas.microsoft.com/office/drawing/2014/main" id="{E647F188-5E72-4321-98AF-A2333070040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559749" y="2246399"/>
            <a:ext cx="0" cy="255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55">
            <a:extLst>
              <a:ext uri="{FF2B5EF4-FFF2-40B4-BE49-F238E27FC236}">
                <a16:creationId xmlns:a16="http://schemas.microsoft.com/office/drawing/2014/main" id="{3E9B1BBE-BA46-4F3C-BEBA-02821B4013EA}"/>
              </a:ext>
            </a:extLst>
          </p:cNvPr>
          <p:cNvCxnSpPr>
            <a:stCxn id="36" idx="2"/>
            <a:endCxn id="11" idx="0"/>
          </p:cNvCxnSpPr>
          <p:nvPr/>
        </p:nvCxnSpPr>
        <p:spPr>
          <a:xfrm flipH="1">
            <a:off x="2559749" y="911104"/>
            <a:ext cx="912887" cy="72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57">
            <a:extLst>
              <a:ext uri="{FF2B5EF4-FFF2-40B4-BE49-F238E27FC236}">
                <a16:creationId xmlns:a16="http://schemas.microsoft.com/office/drawing/2014/main" id="{E84A62C9-8292-4018-8BEA-9E92937F5B68}"/>
              </a:ext>
            </a:extLst>
          </p:cNvPr>
          <p:cNvSpPr txBox="1"/>
          <p:nvPr/>
        </p:nvSpPr>
        <p:spPr>
          <a:xfrm>
            <a:off x="3105042" y="603327"/>
            <a:ext cx="73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IPCC</a:t>
            </a:r>
          </a:p>
        </p:txBody>
      </p:sp>
      <p:sp>
        <p:nvSpPr>
          <p:cNvPr id="37" name="CaixaDeTexto 62">
            <a:extLst>
              <a:ext uri="{FF2B5EF4-FFF2-40B4-BE49-F238E27FC236}">
                <a16:creationId xmlns:a16="http://schemas.microsoft.com/office/drawing/2014/main" id="{6BEBF732-D31F-413B-ACAF-F21FF04F8651}"/>
              </a:ext>
            </a:extLst>
          </p:cNvPr>
          <p:cNvSpPr txBox="1"/>
          <p:nvPr/>
        </p:nvSpPr>
        <p:spPr>
          <a:xfrm>
            <a:off x="1850189" y="2697187"/>
            <a:ext cx="106975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i="1" dirty="0" err="1"/>
              <a:t>Conpes</a:t>
            </a:r>
            <a:r>
              <a:rPr lang="pt-BR" sz="700" i="1" dirty="0"/>
              <a:t> 3918 (</a:t>
            </a:r>
            <a:r>
              <a:rPr lang="pt-BR" sz="700" i="1" dirty="0" err="1"/>
              <a:t>ODS’s</a:t>
            </a:r>
            <a:r>
              <a:rPr lang="pt-BR" sz="700" i="1" dirty="0"/>
              <a:t>)</a:t>
            </a:r>
          </a:p>
          <a:p>
            <a:r>
              <a:rPr lang="pt-BR" sz="700" i="1" dirty="0"/>
              <a:t>ICP</a:t>
            </a:r>
          </a:p>
          <a:p>
            <a:r>
              <a:rPr lang="pt-BR" sz="700" i="1" dirty="0"/>
              <a:t>Decreto 926 de 2017 </a:t>
            </a:r>
            <a:r>
              <a:rPr lang="pt-BR" sz="700" i="1"/>
              <a:t>(Carbono)</a:t>
            </a:r>
            <a:endParaRPr lang="pt-BR" sz="700" i="1" dirty="0"/>
          </a:p>
          <a:p>
            <a:r>
              <a:rPr lang="pt-BR" sz="700" i="1" dirty="0" err="1"/>
              <a:t>Ley</a:t>
            </a:r>
            <a:r>
              <a:rPr lang="pt-BR" sz="700" i="1" dirty="0"/>
              <a:t> 1931 de 2018 (CC)</a:t>
            </a:r>
          </a:p>
          <a:p>
            <a:endParaRPr lang="pt-BR" sz="700" i="1" dirty="0"/>
          </a:p>
        </p:txBody>
      </p:sp>
      <p:cxnSp>
        <p:nvCxnSpPr>
          <p:cNvPr id="38" name="Conector de Seta Reta 63">
            <a:extLst>
              <a:ext uri="{FF2B5EF4-FFF2-40B4-BE49-F238E27FC236}">
                <a16:creationId xmlns:a16="http://schemas.microsoft.com/office/drawing/2014/main" id="{539ABF72-E202-460F-BAEE-9192BC066080}"/>
              </a:ext>
            </a:extLst>
          </p:cNvPr>
          <p:cNvCxnSpPr>
            <a:cxnSpLocks/>
          </p:cNvCxnSpPr>
          <p:nvPr/>
        </p:nvCxnSpPr>
        <p:spPr>
          <a:xfrm flipV="1">
            <a:off x="1142848" y="3026460"/>
            <a:ext cx="720787" cy="49584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66">
            <a:extLst>
              <a:ext uri="{FF2B5EF4-FFF2-40B4-BE49-F238E27FC236}">
                <a16:creationId xmlns:a16="http://schemas.microsoft.com/office/drawing/2014/main" id="{A9B25F17-A080-423B-B3FA-6CD35AA7AA2A}"/>
              </a:ext>
            </a:extLst>
          </p:cNvPr>
          <p:cNvCxnSpPr>
            <a:cxnSpLocks/>
          </p:cNvCxnSpPr>
          <p:nvPr/>
        </p:nvCxnSpPr>
        <p:spPr>
          <a:xfrm flipV="1">
            <a:off x="2578840" y="2560012"/>
            <a:ext cx="640865" cy="28624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a Livre 75">
            <a:extLst>
              <a:ext uri="{FF2B5EF4-FFF2-40B4-BE49-F238E27FC236}">
                <a16:creationId xmlns:a16="http://schemas.microsoft.com/office/drawing/2014/main" id="{C326ABD3-53C7-4ED8-A8B7-B10C7ACEEC2E}"/>
              </a:ext>
            </a:extLst>
          </p:cNvPr>
          <p:cNvSpPr/>
          <p:nvPr/>
        </p:nvSpPr>
        <p:spPr>
          <a:xfrm>
            <a:off x="4385568" y="1879940"/>
            <a:ext cx="4493672" cy="2174089"/>
          </a:xfrm>
          <a:custGeom>
            <a:avLst/>
            <a:gdLst>
              <a:gd name="connsiteX0" fmla="*/ 0 w 6803204"/>
              <a:gd name="connsiteY0" fmla="*/ 836521 h 2360020"/>
              <a:gd name="connsiteX1" fmla="*/ 1927654 w 6803204"/>
              <a:gd name="connsiteY1" fmla="*/ 2356402 h 2360020"/>
              <a:gd name="connsiteX2" fmla="*/ 4053016 w 6803204"/>
              <a:gd name="connsiteY2" fmla="*/ 453462 h 2360020"/>
              <a:gd name="connsiteX3" fmla="*/ 6499654 w 6803204"/>
              <a:gd name="connsiteY3" fmla="*/ 20975 h 2360020"/>
              <a:gd name="connsiteX4" fmla="*/ 6462584 w 6803204"/>
              <a:gd name="connsiteY4" fmla="*/ 898305 h 23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204" h="2360020">
                <a:moveTo>
                  <a:pt x="0" y="836521"/>
                </a:moveTo>
                <a:cubicBezTo>
                  <a:pt x="626075" y="1628383"/>
                  <a:pt x="1252151" y="2420245"/>
                  <a:pt x="1927654" y="2356402"/>
                </a:cubicBezTo>
                <a:cubicBezTo>
                  <a:pt x="2603157" y="2292559"/>
                  <a:pt x="3291016" y="842700"/>
                  <a:pt x="4053016" y="453462"/>
                </a:cubicBezTo>
                <a:cubicBezTo>
                  <a:pt x="4815016" y="64224"/>
                  <a:pt x="6098059" y="-53166"/>
                  <a:pt x="6499654" y="20975"/>
                </a:cubicBezTo>
                <a:cubicBezTo>
                  <a:pt x="6901249" y="95116"/>
                  <a:pt x="6919784" y="1444062"/>
                  <a:pt x="6462584" y="898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76">
            <a:extLst>
              <a:ext uri="{FF2B5EF4-FFF2-40B4-BE49-F238E27FC236}">
                <a16:creationId xmlns:a16="http://schemas.microsoft.com/office/drawing/2014/main" id="{293CDA8B-985A-4FDB-8E60-F61872C9F34B}"/>
              </a:ext>
            </a:extLst>
          </p:cNvPr>
          <p:cNvSpPr txBox="1"/>
          <p:nvPr/>
        </p:nvSpPr>
        <p:spPr>
          <a:xfrm>
            <a:off x="7067432" y="2385389"/>
            <a:ext cx="1745133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Programa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GCN-RC</a:t>
            </a:r>
          </a:p>
        </p:txBody>
      </p:sp>
      <p:sp>
        <p:nvSpPr>
          <p:cNvPr id="42" name="Forma Livre 77">
            <a:extLst>
              <a:ext uri="{FF2B5EF4-FFF2-40B4-BE49-F238E27FC236}">
                <a16:creationId xmlns:a16="http://schemas.microsoft.com/office/drawing/2014/main" id="{953E501F-81F9-4A55-89FF-7696EFA463D0}"/>
              </a:ext>
            </a:extLst>
          </p:cNvPr>
          <p:cNvSpPr/>
          <p:nvPr/>
        </p:nvSpPr>
        <p:spPr>
          <a:xfrm>
            <a:off x="3251219" y="244775"/>
            <a:ext cx="3970227" cy="2264928"/>
          </a:xfrm>
          <a:custGeom>
            <a:avLst/>
            <a:gdLst>
              <a:gd name="connsiteX0" fmla="*/ 0 w 6286500"/>
              <a:gd name="connsiteY0" fmla="*/ 2978226 h 2978226"/>
              <a:gd name="connsiteX1" fmla="*/ 2471738 w 6286500"/>
              <a:gd name="connsiteY1" fmla="*/ 63576 h 2978226"/>
              <a:gd name="connsiteX2" fmla="*/ 6286500 w 6286500"/>
              <a:gd name="connsiteY2" fmla="*/ 763663 h 297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0" h="2978226">
                <a:moveTo>
                  <a:pt x="0" y="2978226"/>
                </a:moveTo>
                <a:cubicBezTo>
                  <a:pt x="711994" y="1705448"/>
                  <a:pt x="1423988" y="432670"/>
                  <a:pt x="2471738" y="63576"/>
                </a:cubicBezTo>
                <a:cubicBezTo>
                  <a:pt x="3519488" y="-305518"/>
                  <a:pt x="5317331" y="1066082"/>
                  <a:pt x="6286500" y="763663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Direita Listrada 78">
            <a:extLst>
              <a:ext uri="{FF2B5EF4-FFF2-40B4-BE49-F238E27FC236}">
                <a16:creationId xmlns:a16="http://schemas.microsoft.com/office/drawing/2014/main" id="{49AA4D77-2902-45EE-AF13-F7CE3A0DAC14}"/>
              </a:ext>
            </a:extLst>
          </p:cNvPr>
          <p:cNvSpPr/>
          <p:nvPr/>
        </p:nvSpPr>
        <p:spPr>
          <a:xfrm rot="7181130">
            <a:off x="8011763" y="1986463"/>
            <a:ext cx="612071" cy="137088"/>
          </a:xfrm>
          <a:prstGeom prst="stripedRightArrow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3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6" grpId="0"/>
      <p:bldP spid="37" grpId="0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743FCCB-6F4C-4D62-AA30-E249E72DC2D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73D03D04-DB78-4F8C-B28E-7C8178B502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04" y="22513"/>
            <a:ext cx="5143500" cy="5120987"/>
          </a:xfrm>
          <a:prstGeom prst="rect">
            <a:avLst/>
          </a:prstGeom>
        </p:spPr>
      </p:pic>
      <p:pic>
        <p:nvPicPr>
          <p:cNvPr id="44" name="Imagem 2">
            <a:extLst>
              <a:ext uri="{FF2B5EF4-FFF2-40B4-BE49-F238E27FC236}">
                <a16:creationId xmlns:a16="http://schemas.microsoft.com/office/drawing/2014/main" id="{9ECDDE60-FBA3-4F1E-AD12-04E967CEEC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123812" cy="1662545"/>
          </a:xfrm>
          <a:prstGeom prst="rect">
            <a:avLst/>
          </a:prstGeom>
        </p:spPr>
      </p:pic>
      <p:pic>
        <p:nvPicPr>
          <p:cNvPr id="45" name="Imagem 2">
            <a:extLst>
              <a:ext uri="{FF2B5EF4-FFF2-40B4-BE49-F238E27FC236}">
                <a16:creationId xmlns:a16="http://schemas.microsoft.com/office/drawing/2014/main" id="{4A14C7A8-84FE-44E1-A0C8-D4C4C5254C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579" y="362530"/>
            <a:ext cx="1444285" cy="3103312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B4D49EF1-105B-4EC3-ABB3-03FEEEB42414}"/>
              </a:ext>
            </a:extLst>
          </p:cNvPr>
          <p:cNvSpPr txBox="1"/>
          <p:nvPr/>
        </p:nvSpPr>
        <p:spPr>
          <a:xfrm>
            <a:off x="7835928" y="2011598"/>
            <a:ext cx="13716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1.260</a:t>
            </a:r>
            <a:r>
              <a:rPr lang="es-CO" sz="1000" dirty="0"/>
              <a:t> Colmenas de </a:t>
            </a:r>
            <a:r>
              <a:rPr lang="es-CO" sz="1000" dirty="0" err="1"/>
              <a:t>Meliponas</a:t>
            </a:r>
            <a:r>
              <a:rPr lang="es-CO" sz="1000" dirty="0"/>
              <a:t> </a:t>
            </a:r>
          </a:p>
          <a:p>
            <a:r>
              <a:rPr lang="es-CO" sz="1000" dirty="0"/>
              <a:t>(</a:t>
            </a:r>
            <a:r>
              <a:rPr lang="es-CO" sz="105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es-CO" sz="1000" dirty="0"/>
              <a:t> Colmenas /joven)</a:t>
            </a:r>
          </a:p>
          <a:p>
            <a:endParaRPr lang="es-CO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1.800</a:t>
            </a:r>
            <a:r>
              <a:rPr lang="es-CO" sz="1000" dirty="0"/>
              <a:t> Colmenas de Apis Melífera</a:t>
            </a:r>
          </a:p>
          <a:p>
            <a:r>
              <a:rPr lang="es-CO" sz="1000" dirty="0"/>
              <a:t>(</a:t>
            </a:r>
            <a:r>
              <a:rPr lang="es-CO" sz="1050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es-CO" sz="1000" dirty="0"/>
              <a:t> Colmenas /apiario)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D601C60B-B8EF-4A41-A3EF-E7CD6902DFC8}"/>
              </a:ext>
            </a:extLst>
          </p:cNvPr>
          <p:cNvCxnSpPr>
            <a:cxnSpLocks/>
          </p:cNvCxnSpPr>
          <p:nvPr/>
        </p:nvCxnSpPr>
        <p:spPr>
          <a:xfrm>
            <a:off x="2499152" y="976745"/>
            <a:ext cx="1615648" cy="1595005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14100B9-740D-40B0-8841-5F172BFA9328}"/>
              </a:ext>
            </a:extLst>
          </p:cNvPr>
          <p:cNvSpPr/>
          <p:nvPr/>
        </p:nvSpPr>
        <p:spPr>
          <a:xfrm>
            <a:off x="294226" y="3197472"/>
            <a:ext cx="26759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chemeClr val="accent5">
                    <a:lumMod val="75000"/>
                  </a:schemeClr>
                </a:solidFill>
              </a:rPr>
              <a:t>Protocolos:</a:t>
            </a:r>
            <a:r>
              <a:rPr lang="es-CO" sz="1050" dirty="0"/>
              <a:t> para manejo de agrotóxicos, insumos veterinarios, fertilizantes, contemplando los niveles máximos permitidos de menor impacto; </a:t>
            </a:r>
            <a:r>
              <a:rPr lang="es-CO" sz="10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mesas técnicas </a:t>
            </a:r>
            <a:r>
              <a:rPr lang="es-CO" sz="1050" dirty="0"/>
              <a:t>con autoridades ambientales para la definición de dichos niveles. </a:t>
            </a:r>
          </a:p>
        </p:txBody>
      </p:sp>
    </p:spTree>
    <p:extLst>
      <p:ext uri="{BB962C8B-B14F-4D97-AF65-F5344CB8AC3E}">
        <p14:creationId xmlns:p14="http://schemas.microsoft.com/office/powerpoint/2010/main" val="403046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ítulo 3"/>
          <p:cNvSpPr>
            <a:spLocks noGrp="1"/>
          </p:cNvSpPr>
          <p:nvPr>
            <p:ph type="title"/>
          </p:nvPr>
        </p:nvSpPr>
        <p:spPr>
          <a:xfrm>
            <a:off x="806054" y="1"/>
            <a:ext cx="6485334" cy="746522"/>
          </a:xfrm>
        </p:spPr>
        <p:txBody>
          <a:bodyPr/>
          <a:lstStyle/>
          <a:p>
            <a:pPr eaLnBrk="1" hangingPunct="1"/>
            <a:r>
              <a:rPr lang="es-ES_tradnl" altLang="pt-BR">
                <a:solidFill>
                  <a:srgbClr val="FF0000"/>
                </a:solidFill>
              </a:rPr>
              <a:t>Medición de emisiones –</a:t>
            </a:r>
            <a:r>
              <a:rPr lang="es-ES_tradnl" altLang="pt-BR" b="1">
                <a:solidFill>
                  <a:srgbClr val="FF0000"/>
                </a:solidFill>
              </a:rPr>
              <a:t> Tier III</a:t>
            </a:r>
          </a:p>
        </p:txBody>
      </p:sp>
      <p:pic>
        <p:nvPicPr>
          <p:cNvPr id="22" name="Espaço Reservado para Conteúdo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716" y="746522"/>
            <a:ext cx="3334941" cy="283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796529"/>
            <a:ext cx="4838700" cy="362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4344592" y="1026319"/>
            <a:ext cx="3117056" cy="253916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050" dirty="0"/>
              <a:t>Viento: Dirección, velocidad y turbulencia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636669" y="1358503"/>
            <a:ext cx="879872" cy="577081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050" dirty="0"/>
              <a:t>Temperatura</a:t>
            </a:r>
            <a:r>
              <a:rPr lang="es-ES_tradnl" sz="1050"/>
              <a:t>, Humedad </a:t>
            </a:r>
            <a:endParaRPr lang="es-ES_tradnl" sz="1050" dirty="0"/>
          </a:p>
        </p:txBody>
      </p:sp>
      <p:pic>
        <p:nvPicPr>
          <p:cNvPr id="26" name="Imagem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1" y="2244328"/>
            <a:ext cx="1956197" cy="2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13"/>
          <p:cNvSpPr>
            <a:spLocks noChangeArrowheads="1"/>
          </p:cNvSpPr>
          <p:nvPr/>
        </p:nvSpPr>
        <p:spPr bwMode="auto">
          <a:xfrm>
            <a:off x="6066235" y="4531519"/>
            <a:ext cx="307776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75" b="1">
                <a:latin typeface="GulliverIT" charset="0"/>
              </a:rPr>
              <a:t>Fuente:</a:t>
            </a:r>
            <a:r>
              <a:rPr lang="pt-BR" altLang="pt-BR" sz="675">
                <a:latin typeface="GulliverIT" charset="0"/>
              </a:rPr>
              <a:t> K. Sun et al. / Agricultural and Forest Meteorology 213 (2015) 193–202 </a:t>
            </a:r>
            <a:endParaRPr lang="pt-BR" altLang="pt-BR" sz="1500"/>
          </a:p>
        </p:txBody>
      </p:sp>
      <p:sp>
        <p:nvSpPr>
          <p:cNvPr id="28" name="Nuvem 27"/>
          <p:cNvSpPr/>
          <p:nvPr/>
        </p:nvSpPr>
        <p:spPr>
          <a:xfrm>
            <a:off x="4279106" y="1525191"/>
            <a:ext cx="685800" cy="6858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1050" b="1">
                <a:solidFill>
                  <a:srgbClr val="FF0000"/>
                </a:solidFill>
              </a:rPr>
              <a:t>CO</a:t>
            </a:r>
            <a:r>
              <a:rPr lang="es-ES_tradnl" sz="1050" b="1" baseline="-25000">
                <a:solidFill>
                  <a:srgbClr val="FF0000"/>
                </a:solidFill>
              </a:rPr>
              <a:t>2</a:t>
            </a:r>
            <a:endParaRPr lang="es-ES_tradnl" sz="1050" b="1" baseline="-25000" dirty="0">
              <a:solidFill>
                <a:srgbClr val="FF0000"/>
              </a:solidFill>
            </a:endParaRPr>
          </a:p>
        </p:txBody>
      </p:sp>
      <p:sp>
        <p:nvSpPr>
          <p:cNvPr id="29" name="Nuvem 28"/>
          <p:cNvSpPr/>
          <p:nvPr/>
        </p:nvSpPr>
        <p:spPr>
          <a:xfrm>
            <a:off x="6693694" y="1685925"/>
            <a:ext cx="685800" cy="6858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1050" b="1" dirty="0">
                <a:solidFill>
                  <a:srgbClr val="FF0000"/>
                </a:solidFill>
              </a:rPr>
              <a:t>H</a:t>
            </a:r>
            <a:r>
              <a:rPr lang="es-ES_tradnl" sz="1050" b="1" baseline="-25000" dirty="0">
                <a:solidFill>
                  <a:srgbClr val="FF0000"/>
                </a:solidFill>
              </a:rPr>
              <a:t>2</a:t>
            </a:r>
            <a:r>
              <a:rPr lang="es-ES_tradnl" sz="105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0" name="Nuvem 29"/>
          <p:cNvSpPr/>
          <p:nvPr/>
        </p:nvSpPr>
        <p:spPr>
          <a:xfrm>
            <a:off x="5560219" y="1901429"/>
            <a:ext cx="685800" cy="6858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1050" b="1" dirty="0">
                <a:solidFill>
                  <a:srgbClr val="FF0000"/>
                </a:solidFill>
              </a:rPr>
              <a:t>CH</a:t>
            </a:r>
            <a:r>
              <a:rPr lang="es-ES_tradnl" sz="105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Nuvem 30"/>
          <p:cNvSpPr/>
          <p:nvPr/>
        </p:nvSpPr>
        <p:spPr>
          <a:xfrm>
            <a:off x="4906566" y="2699147"/>
            <a:ext cx="685800" cy="6858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1050" b="1" dirty="0">
                <a:solidFill>
                  <a:srgbClr val="FF0000"/>
                </a:solidFill>
              </a:rPr>
              <a:t>N</a:t>
            </a:r>
            <a:r>
              <a:rPr lang="es-ES_tradnl" sz="1050" b="1" baseline="-25000" dirty="0">
                <a:solidFill>
                  <a:srgbClr val="FF0000"/>
                </a:solidFill>
              </a:rPr>
              <a:t>2</a:t>
            </a:r>
            <a:r>
              <a:rPr lang="es-ES_tradnl" sz="1050" b="1" dirty="0">
                <a:solidFill>
                  <a:srgbClr val="FF0000"/>
                </a:solidFill>
              </a:rPr>
              <a:t>O</a:t>
            </a:r>
            <a:endParaRPr lang="es-ES_tradnl" sz="105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Nuvem 31"/>
          <p:cNvSpPr/>
          <p:nvPr/>
        </p:nvSpPr>
        <p:spPr>
          <a:xfrm>
            <a:off x="6415088" y="3261122"/>
            <a:ext cx="685800" cy="6858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1050" b="1" dirty="0">
                <a:solidFill>
                  <a:srgbClr val="FF0000"/>
                </a:solidFill>
              </a:rPr>
              <a:t>NH</a:t>
            </a:r>
            <a:r>
              <a:rPr lang="es-ES_tradnl" sz="105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Retângulo 18"/>
          <p:cNvSpPr>
            <a:spLocks noChangeArrowheads="1"/>
          </p:cNvSpPr>
          <p:nvPr/>
        </p:nvSpPr>
        <p:spPr bwMode="auto">
          <a:xfrm>
            <a:off x="3531394" y="4827985"/>
            <a:ext cx="153828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75" b="1">
                <a:latin typeface="GulliverIT" charset="0"/>
              </a:rPr>
              <a:t>Fuente: </a:t>
            </a:r>
            <a:r>
              <a:rPr lang="pt-BR" altLang="pt-BR" sz="675" b="1">
                <a:latin typeface="GulliverIT" charset="0"/>
                <a:hlinkClick r:id="rId8"/>
              </a:rPr>
              <a:t>https://www.licor.com</a:t>
            </a:r>
            <a:r>
              <a:rPr lang="pt-BR" altLang="pt-BR" sz="675" b="1">
                <a:latin typeface="GulliverIT" charset="0"/>
              </a:rPr>
              <a:t>, 2018.  </a:t>
            </a:r>
            <a:endParaRPr lang="pt-BR" altLang="pt-BR" sz="1500"/>
          </a:p>
        </p:txBody>
      </p:sp>
    </p:spTree>
    <p:extLst>
      <p:ext uri="{BB962C8B-B14F-4D97-AF65-F5344CB8AC3E}">
        <p14:creationId xmlns:p14="http://schemas.microsoft.com/office/powerpoint/2010/main" val="84427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223837" y="1"/>
            <a:ext cx="6930629" cy="74652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3300" dirty="0">
                <a:solidFill>
                  <a:srgbClr val="FF0000"/>
                </a:solidFill>
              </a:rPr>
              <a:t>Medición de </a:t>
            </a:r>
            <a:r>
              <a:rPr lang="es-ES_tradnl" sz="3300">
                <a:solidFill>
                  <a:srgbClr val="FF0000"/>
                </a:solidFill>
              </a:rPr>
              <a:t>emisiones parcelas </a:t>
            </a:r>
            <a:r>
              <a:rPr lang="es-ES_tradnl" sz="3300" dirty="0">
                <a:solidFill>
                  <a:srgbClr val="FF0000"/>
                </a:solidFill>
              </a:rPr>
              <a:t>–</a:t>
            </a:r>
            <a:r>
              <a:rPr lang="es-ES_tradnl" sz="3300" b="1" dirty="0">
                <a:solidFill>
                  <a:srgbClr val="FF0000"/>
                </a:solidFill>
              </a:rPr>
              <a:t> </a:t>
            </a:r>
            <a:r>
              <a:rPr lang="es-ES_tradnl" sz="3300" b="1" dirty="0" err="1">
                <a:solidFill>
                  <a:srgbClr val="FF0000"/>
                </a:solidFill>
              </a:rPr>
              <a:t>Tier</a:t>
            </a:r>
            <a:r>
              <a:rPr lang="es-ES_tradnl" sz="3300" b="1" dirty="0">
                <a:solidFill>
                  <a:srgbClr val="FF0000"/>
                </a:solidFill>
              </a:rPr>
              <a:t> III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746523"/>
            <a:ext cx="7725966" cy="32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947" y="610791"/>
            <a:ext cx="4532709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8"/>
          <p:cNvSpPr>
            <a:spLocks noChangeArrowheads="1"/>
          </p:cNvSpPr>
          <p:nvPr/>
        </p:nvSpPr>
        <p:spPr bwMode="auto">
          <a:xfrm>
            <a:off x="2227660" y="4229100"/>
            <a:ext cx="16930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75" b="1">
                <a:latin typeface="GulliverIT" charset="0"/>
              </a:rPr>
              <a:t>Fuente:</a:t>
            </a:r>
            <a:r>
              <a:rPr lang="pt-BR" altLang="pt-BR" sz="675">
                <a:latin typeface="GulliverIT" charset="0"/>
              </a:rPr>
              <a:t> K. Sun et al. / Agricultural and Forest Meteorology 213 (2015) 193–202 </a:t>
            </a:r>
            <a:endParaRPr lang="pt-BR" altLang="pt-BR" sz="1500"/>
          </a:p>
        </p:txBody>
      </p:sp>
    </p:spTree>
    <p:extLst>
      <p:ext uri="{BB962C8B-B14F-4D97-AF65-F5344CB8AC3E}">
        <p14:creationId xmlns:p14="http://schemas.microsoft.com/office/powerpoint/2010/main" val="18562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DC68466-182A-4A15-B26F-CAC565350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077722"/>
              </p:ext>
            </p:extLst>
          </p:nvPr>
        </p:nvGraphicFramePr>
        <p:xfrm>
          <a:off x="1069105" y="76150"/>
          <a:ext cx="7937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Arco 10">
            <a:extLst>
              <a:ext uri="{FF2B5EF4-FFF2-40B4-BE49-F238E27FC236}">
                <a16:creationId xmlns:a16="http://schemas.microsoft.com/office/drawing/2014/main" id="{F2639A2C-0DB0-41AE-8DDB-F4B8243C5CCE}"/>
              </a:ext>
            </a:extLst>
          </p:cNvPr>
          <p:cNvSpPr/>
          <p:nvPr/>
        </p:nvSpPr>
        <p:spPr>
          <a:xfrm rot="1015753">
            <a:off x="3435702" y="856619"/>
            <a:ext cx="3204307" cy="2703612"/>
          </a:xfrm>
          <a:prstGeom prst="arc">
            <a:avLst>
              <a:gd name="adj1" fmla="val 15353863"/>
              <a:gd name="adj2" fmla="val 21492788"/>
            </a:avLst>
          </a:prstGeom>
          <a:solidFill>
            <a:srgbClr val="FFFF8B"/>
          </a:solidFill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 Comp. I. </a:t>
            </a: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1A7B8FEF-551B-4843-904B-A87E8DB0A521}"/>
              </a:ext>
            </a:extLst>
          </p:cNvPr>
          <p:cNvSpPr/>
          <p:nvPr/>
        </p:nvSpPr>
        <p:spPr>
          <a:xfrm rot="6647131">
            <a:off x="3417572" y="996100"/>
            <a:ext cx="3253110" cy="3261123"/>
          </a:xfrm>
          <a:prstGeom prst="arc">
            <a:avLst>
              <a:gd name="adj1" fmla="val 15934814"/>
              <a:gd name="adj2" fmla="val 21159691"/>
            </a:avLst>
          </a:prstGeom>
          <a:solidFill>
            <a:srgbClr val="57D3FF"/>
          </a:solidFill>
          <a:ln w="76200" cmpd="thinThick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C862BD3D-7C70-4B72-B63E-141687DF6D50}"/>
              </a:ext>
            </a:extLst>
          </p:cNvPr>
          <p:cNvSpPr/>
          <p:nvPr/>
        </p:nvSpPr>
        <p:spPr>
          <a:xfrm rot="17087830">
            <a:off x="2967771" y="1157039"/>
            <a:ext cx="3236969" cy="2556192"/>
          </a:xfrm>
          <a:prstGeom prst="arc">
            <a:avLst>
              <a:gd name="adj1" fmla="val 10765798"/>
              <a:gd name="adj2" fmla="val 20879760"/>
            </a:avLst>
          </a:prstGeom>
          <a:solidFill>
            <a:srgbClr val="FF9BA9"/>
          </a:solidFill>
          <a:ln w="76200" cmpd="thinThick">
            <a:solidFill>
              <a:srgbClr val="CE0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AF75115-8D28-42B2-A5B8-64ACD65F1AA2}"/>
              </a:ext>
            </a:extLst>
          </p:cNvPr>
          <p:cNvSpPr/>
          <p:nvPr/>
        </p:nvSpPr>
        <p:spPr>
          <a:xfrm>
            <a:off x="5077716" y="3182428"/>
            <a:ext cx="760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Comp. II.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DED7E5-232F-4F37-9B62-43FFC548B09B}"/>
              </a:ext>
            </a:extLst>
          </p:cNvPr>
          <p:cNvSpPr/>
          <p:nvPr/>
        </p:nvSpPr>
        <p:spPr>
          <a:xfrm>
            <a:off x="3544049" y="2147330"/>
            <a:ext cx="80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Comp. III.</a:t>
            </a:r>
          </a:p>
        </p:txBody>
      </p:sp>
      <p:pic>
        <p:nvPicPr>
          <p:cNvPr id="16" name="Picture 6" descr="Resultado de imagem para cow + methane">
            <a:extLst>
              <a:ext uri="{FF2B5EF4-FFF2-40B4-BE49-F238E27FC236}">
                <a16:creationId xmlns:a16="http://schemas.microsoft.com/office/drawing/2014/main" id="{BA5C6540-9FAA-4270-A524-52AE83A0E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9998" y="409712"/>
            <a:ext cx="368236" cy="4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m para arbol">
            <a:extLst>
              <a:ext uri="{FF2B5EF4-FFF2-40B4-BE49-F238E27FC236}">
                <a16:creationId xmlns:a16="http://schemas.microsoft.com/office/drawing/2014/main" id="{7C36D1E5-79B7-45E3-9A46-C8013234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166" y="3501104"/>
            <a:ext cx="380829" cy="3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2">
            <a:extLst>
              <a:ext uri="{FF2B5EF4-FFF2-40B4-BE49-F238E27FC236}">
                <a16:creationId xmlns:a16="http://schemas.microsoft.com/office/drawing/2014/main" id="{E63D9EF1-3C74-4823-B31A-EEDE94E12B4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3" y="2247407"/>
            <a:ext cx="517026" cy="7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19" name="Espaço Reservado para Conteúdo 1">
            <a:extLst>
              <a:ext uri="{FF2B5EF4-FFF2-40B4-BE49-F238E27FC236}">
                <a16:creationId xmlns:a16="http://schemas.microsoft.com/office/drawing/2014/main" id="{FB147156-7B3D-4BDA-8B9D-098476007F1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0070" y="2096197"/>
            <a:ext cx="356064" cy="30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2" descr="Imagem relacionada">
            <a:extLst>
              <a:ext uri="{FF2B5EF4-FFF2-40B4-BE49-F238E27FC236}">
                <a16:creationId xmlns:a16="http://schemas.microsoft.com/office/drawing/2014/main" id="{403B6198-EA02-4DF7-A1FB-F69C8D64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883" y="1184977"/>
            <a:ext cx="291430" cy="4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m relacionada">
            <a:extLst>
              <a:ext uri="{FF2B5EF4-FFF2-40B4-BE49-F238E27FC236}">
                <a16:creationId xmlns:a16="http://schemas.microsoft.com/office/drawing/2014/main" id="{6A7F03FC-1994-47CF-86BD-5FD40AA2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75466">
            <a:off x="1869554" y="2442099"/>
            <a:ext cx="189656" cy="2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m para 3Â° comunicacion inventario nacional de gases de efecto invernadero">
            <a:extLst>
              <a:ext uri="{FF2B5EF4-FFF2-40B4-BE49-F238E27FC236}">
                <a16:creationId xmlns:a16="http://schemas.microsoft.com/office/drawing/2014/main" id="{0202BABA-A667-4FFF-8606-0387CAB41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3638" y="36985"/>
            <a:ext cx="496668" cy="3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A340DF0-807B-4957-8799-40C9F808B5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919" y="200486"/>
            <a:ext cx="593854" cy="591255"/>
          </a:xfrm>
          <a:prstGeom prst="rect">
            <a:avLst/>
          </a:prstGeom>
        </p:spPr>
      </p:pic>
      <p:pic>
        <p:nvPicPr>
          <p:cNvPr id="24" name="Imagem 35">
            <a:extLst>
              <a:ext uri="{FF2B5EF4-FFF2-40B4-BE49-F238E27FC236}">
                <a16:creationId xmlns:a16="http://schemas.microsoft.com/office/drawing/2014/main" id="{CDC9D639-7120-4677-80AB-D2DED62F6F7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715" y="80979"/>
            <a:ext cx="537643" cy="192015"/>
          </a:xfrm>
          <a:prstGeom prst="rect">
            <a:avLst/>
          </a:prstGeom>
        </p:spPr>
      </p:pic>
      <p:pic>
        <p:nvPicPr>
          <p:cNvPr id="25" name="Picture 6" descr="Resultado de imagem para CIAT">
            <a:extLst>
              <a:ext uri="{FF2B5EF4-FFF2-40B4-BE49-F238E27FC236}">
                <a16:creationId xmlns:a16="http://schemas.microsoft.com/office/drawing/2014/main" id="{D8D909E2-55D2-4655-98ED-72D0D6A0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835" y="1195294"/>
            <a:ext cx="607781" cy="5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sultado de imagem para hablar con campesinos dibujo">
            <a:extLst>
              <a:ext uri="{FF2B5EF4-FFF2-40B4-BE49-F238E27FC236}">
                <a16:creationId xmlns:a16="http://schemas.microsoft.com/office/drawing/2014/main" id="{1144AB47-737E-4399-A5EB-FC28BBB3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153" y="3557547"/>
            <a:ext cx="388938" cy="2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RegiÃ³n Central">
            <a:extLst>
              <a:ext uri="{FF2B5EF4-FFF2-40B4-BE49-F238E27FC236}">
                <a16:creationId xmlns:a16="http://schemas.microsoft.com/office/drawing/2014/main" id="{428AE6F0-EECA-4D3F-8765-DD8CD31E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546" y="4387377"/>
            <a:ext cx="617289" cy="338615"/>
          </a:xfrm>
          <a:prstGeom prst="rect">
            <a:avLst/>
          </a:prstGeom>
        </p:spPr>
      </p:pic>
      <p:pic>
        <p:nvPicPr>
          <p:cNvPr id="28" name="Picture 38" descr="Resultado de imagem para colmena de abejas dibujo clip">
            <a:extLst>
              <a:ext uri="{FF2B5EF4-FFF2-40B4-BE49-F238E27FC236}">
                <a16:creationId xmlns:a16="http://schemas.microsoft.com/office/drawing/2014/main" id="{2B673B62-177B-4F4A-8BAD-C70E3609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535" y="4870837"/>
            <a:ext cx="633439" cy="3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Resultado de imagem para convenio">
            <a:extLst>
              <a:ext uri="{FF2B5EF4-FFF2-40B4-BE49-F238E27FC236}">
                <a16:creationId xmlns:a16="http://schemas.microsoft.com/office/drawing/2014/main" id="{9BCF8CF6-C431-4AEF-A4B7-198591CC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487" y="4351764"/>
            <a:ext cx="348831" cy="3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Imagem relacionada">
            <a:extLst>
              <a:ext uri="{FF2B5EF4-FFF2-40B4-BE49-F238E27FC236}">
                <a16:creationId xmlns:a16="http://schemas.microsoft.com/office/drawing/2014/main" id="{9D304E5F-6867-446A-BAE2-D7862790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108" y="4822056"/>
            <a:ext cx="450215" cy="2998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2">
            <a:extLst>
              <a:ext uri="{FF2B5EF4-FFF2-40B4-BE49-F238E27FC236}">
                <a16:creationId xmlns:a16="http://schemas.microsoft.com/office/drawing/2014/main" id="{F4B31D49-FA2C-4841-A8E8-00ED66D721D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250" y="2308225"/>
            <a:ext cx="371155" cy="446201"/>
          </a:xfrm>
          <a:prstGeom prst="rect">
            <a:avLst/>
          </a:prstGeom>
        </p:spPr>
      </p:pic>
      <p:pic>
        <p:nvPicPr>
          <p:cNvPr id="32" name="Imagem 11">
            <a:extLst>
              <a:ext uri="{FF2B5EF4-FFF2-40B4-BE49-F238E27FC236}">
                <a16:creationId xmlns:a16="http://schemas.microsoft.com/office/drawing/2014/main" id="{D34B55BD-0F55-45BD-8C83-C7675DA4FD16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4" y="2347585"/>
            <a:ext cx="864303" cy="605658"/>
          </a:xfrm>
          <a:prstGeom prst="rect">
            <a:avLst/>
          </a:prstGeom>
        </p:spPr>
      </p:pic>
      <p:pic>
        <p:nvPicPr>
          <p:cNvPr id="33" name="Picture 22" descr="Resultado de imagem para mesa ganaderia sostenible nacional">
            <a:extLst>
              <a:ext uri="{FF2B5EF4-FFF2-40B4-BE49-F238E27FC236}">
                <a16:creationId xmlns:a16="http://schemas.microsoft.com/office/drawing/2014/main" id="{EC85B38A-0EA6-4864-BF46-494E00A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87" y="160749"/>
            <a:ext cx="1408144" cy="20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 descr="Resultado de imagem para raiz de arbol dibujo clip">
            <a:extLst>
              <a:ext uri="{FF2B5EF4-FFF2-40B4-BE49-F238E27FC236}">
                <a16:creationId xmlns:a16="http://schemas.microsoft.com/office/drawing/2014/main" id="{6522BAE3-B491-40C2-AF23-F80238B2B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7064" y="2938076"/>
            <a:ext cx="1463975" cy="9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Resultado de imagem para casa rural dibujo clip">
            <a:extLst>
              <a:ext uri="{FF2B5EF4-FFF2-40B4-BE49-F238E27FC236}">
                <a16:creationId xmlns:a16="http://schemas.microsoft.com/office/drawing/2014/main" id="{A741E036-F937-469E-ABC1-B51C3613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225" y="3667121"/>
            <a:ext cx="1133283" cy="11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C43E73E6-D1A7-4C31-BBCE-3C7DE691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80704" y="3793258"/>
            <a:ext cx="1002043" cy="100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Ã¡rbol dibujo clip">
            <a:extLst>
              <a:ext uri="{FF2B5EF4-FFF2-40B4-BE49-F238E27FC236}">
                <a16:creationId xmlns:a16="http://schemas.microsoft.com/office/drawing/2014/main" id="{6451E605-E5F5-431D-80E3-06A25FF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035" y="964859"/>
            <a:ext cx="1749832" cy="19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m relacionada">
            <a:extLst>
              <a:ext uri="{FF2B5EF4-FFF2-40B4-BE49-F238E27FC236}">
                <a16:creationId xmlns:a16="http://schemas.microsoft.com/office/drawing/2014/main" id="{B1D139A0-95F1-451F-B021-4D58B24A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016" y="2394035"/>
            <a:ext cx="1044032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m relacionada">
            <a:extLst>
              <a:ext uri="{FF2B5EF4-FFF2-40B4-BE49-F238E27FC236}">
                <a16:creationId xmlns:a16="http://schemas.microsoft.com/office/drawing/2014/main" id="{9915D787-343A-415E-B6C6-7805E6E3C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640" y="1068696"/>
            <a:ext cx="1095609" cy="19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m relacionada">
            <a:extLst>
              <a:ext uri="{FF2B5EF4-FFF2-40B4-BE49-F238E27FC236}">
                <a16:creationId xmlns:a16="http://schemas.microsoft.com/office/drawing/2014/main" id="{48DA6EB7-776A-4666-A42D-A12A2085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476" y="3291929"/>
            <a:ext cx="421092" cy="6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Resultado de imagem para cow + methane">
            <a:extLst>
              <a:ext uri="{FF2B5EF4-FFF2-40B4-BE49-F238E27FC236}">
                <a16:creationId xmlns:a16="http://schemas.microsoft.com/office/drawing/2014/main" id="{0ACF8B04-2441-446F-B9AE-45CEB678D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418384" y="1217670"/>
            <a:ext cx="1530581" cy="18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m relacionada">
            <a:extLst>
              <a:ext uri="{FF2B5EF4-FFF2-40B4-BE49-F238E27FC236}">
                <a16:creationId xmlns:a16="http://schemas.microsoft.com/office/drawing/2014/main" id="{20990073-11F0-4B69-9E27-806F3979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9439" y="516403"/>
            <a:ext cx="426245" cy="4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esultado de imagem para bosque natural dibujo clip">
            <a:extLst>
              <a:ext uri="{FF2B5EF4-FFF2-40B4-BE49-F238E27FC236}">
                <a16:creationId xmlns:a16="http://schemas.microsoft.com/office/drawing/2014/main" id="{46A53667-3B2D-4FAF-AE16-F590D768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254" y="1087110"/>
            <a:ext cx="2847106" cy="19086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2" name="Picture 38" descr="Resultado de imagem para colmena de abejas dibujo clip">
            <a:extLst>
              <a:ext uri="{FF2B5EF4-FFF2-40B4-BE49-F238E27FC236}">
                <a16:creationId xmlns:a16="http://schemas.microsoft.com/office/drawing/2014/main" id="{A69148A3-368B-4601-87C7-2B13D33D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543" y="2116533"/>
            <a:ext cx="1090452" cy="5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Resultado de imagem para caca dibujo clip">
            <a:extLst>
              <a:ext uri="{FF2B5EF4-FFF2-40B4-BE49-F238E27FC236}">
                <a16:creationId xmlns:a16="http://schemas.microsoft.com/office/drawing/2014/main" id="{E7C08C0A-E9CA-414F-BBB0-FD43B99EB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6019" y="2627602"/>
            <a:ext cx="303812" cy="3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esultado de imagem para rayo dibujo clip">
            <a:extLst>
              <a:ext uri="{FF2B5EF4-FFF2-40B4-BE49-F238E27FC236}">
                <a16:creationId xmlns:a16="http://schemas.microsoft.com/office/drawing/2014/main" id="{085B4BC5-7CE4-4197-A8ED-F3861D22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568">
            <a:off x="6961911" y="3395415"/>
            <a:ext cx="385192" cy="3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Imagem relacionada">
            <a:extLst>
              <a:ext uri="{FF2B5EF4-FFF2-40B4-BE49-F238E27FC236}">
                <a16:creationId xmlns:a16="http://schemas.microsoft.com/office/drawing/2014/main" id="{C6F900D6-8024-4333-B274-B7555653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490" y="4050490"/>
            <a:ext cx="584827" cy="5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Resultado de imagem para basuras dibujo clip">
            <a:extLst>
              <a:ext uri="{FF2B5EF4-FFF2-40B4-BE49-F238E27FC236}">
                <a16:creationId xmlns:a16="http://schemas.microsoft.com/office/drawing/2014/main" id="{FD372275-D64B-4A29-871D-42889A8E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508" y="4264675"/>
            <a:ext cx="414073" cy="5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C9681EF9-0E91-42CA-B1D1-260DF2BD1CA8}"/>
              </a:ext>
            </a:extLst>
          </p:cNvPr>
          <p:cNvSpPr/>
          <p:nvPr/>
        </p:nvSpPr>
        <p:spPr>
          <a:xfrm>
            <a:off x="71675" y="714226"/>
            <a:ext cx="5467764" cy="32185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FA37944C-F11A-41A6-B338-DE86DC70E676}"/>
              </a:ext>
            </a:extLst>
          </p:cNvPr>
          <p:cNvSpPr/>
          <p:nvPr/>
        </p:nvSpPr>
        <p:spPr>
          <a:xfrm>
            <a:off x="6103218" y="682696"/>
            <a:ext cx="2911709" cy="24611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B0F72D55-675E-44B7-A4DF-93D88C9D321F}"/>
              </a:ext>
            </a:extLst>
          </p:cNvPr>
          <p:cNvSpPr/>
          <p:nvPr/>
        </p:nvSpPr>
        <p:spPr>
          <a:xfrm>
            <a:off x="5580011" y="3209734"/>
            <a:ext cx="3434917" cy="1821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9" name="Picture 24" descr="Imagem relacionada">
            <a:extLst>
              <a:ext uri="{FF2B5EF4-FFF2-40B4-BE49-F238E27FC236}">
                <a16:creationId xmlns:a16="http://schemas.microsoft.com/office/drawing/2014/main" id="{EC809523-BC68-4EE5-8CB8-B79B5306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510" y="2438613"/>
            <a:ext cx="1044032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4" descr="Imagem relacionada">
            <a:extLst>
              <a:ext uri="{FF2B5EF4-FFF2-40B4-BE49-F238E27FC236}">
                <a16:creationId xmlns:a16="http://schemas.microsoft.com/office/drawing/2014/main" id="{98670693-B8DC-4912-BB0B-F3C9BE64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078" y="2480767"/>
            <a:ext cx="1044032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4" descr="Imagem relacionada">
            <a:extLst>
              <a:ext uri="{FF2B5EF4-FFF2-40B4-BE49-F238E27FC236}">
                <a16:creationId xmlns:a16="http://schemas.microsoft.com/office/drawing/2014/main" id="{87A03744-B117-48DA-83A3-F3902CD6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815" y="2421605"/>
            <a:ext cx="1044032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4" descr="Imagem relacionada">
            <a:extLst>
              <a:ext uri="{FF2B5EF4-FFF2-40B4-BE49-F238E27FC236}">
                <a16:creationId xmlns:a16="http://schemas.microsoft.com/office/drawing/2014/main" id="{457E2934-3D62-4A5C-BBDC-C850457D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451" y="2405075"/>
            <a:ext cx="1044032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4" descr="Imagem relacionada">
            <a:extLst>
              <a:ext uri="{FF2B5EF4-FFF2-40B4-BE49-F238E27FC236}">
                <a16:creationId xmlns:a16="http://schemas.microsoft.com/office/drawing/2014/main" id="{6CCDE57D-4A7D-43C2-A198-6166085B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796" y="2438612"/>
            <a:ext cx="1044032" cy="5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CFBD4CE1-F565-4D4E-80F9-DFA4B7736214}"/>
              </a:ext>
            </a:extLst>
          </p:cNvPr>
          <p:cNvSpPr txBox="1"/>
          <p:nvPr/>
        </p:nvSpPr>
        <p:spPr>
          <a:xfrm>
            <a:off x="468414" y="894737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/>
              <a:t>BMF </a:t>
            </a:r>
            <a:r>
              <a:rPr lang="es-CO" sz="1000" dirty="0"/>
              <a:t>(1 ha)</a:t>
            </a:r>
            <a:endParaRPr lang="es-CO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B184755-4668-47AD-9861-93E7670EB058}"/>
              </a:ext>
            </a:extLst>
          </p:cNvPr>
          <p:cNvSpPr txBox="1"/>
          <p:nvPr/>
        </p:nvSpPr>
        <p:spPr>
          <a:xfrm>
            <a:off x="2994157" y="1028989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/>
              <a:t>SSP – SPi </a:t>
            </a:r>
            <a:r>
              <a:rPr lang="es-CO" sz="1050" dirty="0"/>
              <a:t>(10 ha)</a:t>
            </a:r>
            <a:endParaRPr lang="es-CO" sz="1200" dirty="0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217E117-7898-4CD2-88E1-5376A708DE83}"/>
              </a:ext>
            </a:extLst>
          </p:cNvPr>
          <p:cNvSpPr txBox="1"/>
          <p:nvPr/>
        </p:nvSpPr>
        <p:spPr>
          <a:xfrm>
            <a:off x="3500271" y="1586740"/>
            <a:ext cx="124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Fermentación entérica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771A1C9-4DA3-4436-9217-E007664EE4DF}"/>
              </a:ext>
            </a:extLst>
          </p:cNvPr>
          <p:cNvSpPr txBox="1"/>
          <p:nvPr/>
        </p:nvSpPr>
        <p:spPr>
          <a:xfrm>
            <a:off x="4908000" y="2300422"/>
            <a:ext cx="65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Heces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07EBF5B7-E807-40C5-AF5D-F3F4D7679647}"/>
              </a:ext>
            </a:extLst>
          </p:cNvPr>
          <p:cNvSpPr txBox="1"/>
          <p:nvPr/>
        </p:nvSpPr>
        <p:spPr>
          <a:xfrm>
            <a:off x="5804332" y="3284750"/>
            <a:ext cx="12404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Emisiones Domiciliarias y de maquinaria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BA0411-3301-4F52-BB0C-E76BCFBD72D5}"/>
              </a:ext>
            </a:extLst>
          </p:cNvPr>
          <p:cNvSpPr txBox="1"/>
          <p:nvPr/>
        </p:nvSpPr>
        <p:spPr>
          <a:xfrm>
            <a:off x="7493458" y="3308960"/>
            <a:ext cx="61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90% E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17537021-9089-49B5-B0A5-C9A9A0798826}"/>
              </a:ext>
            </a:extLst>
          </p:cNvPr>
          <p:cNvCxnSpPr>
            <a:stCxn id="1056" idx="1"/>
            <a:endCxn id="90" idx="3"/>
          </p:cNvCxnSpPr>
          <p:nvPr/>
        </p:nvCxnSpPr>
        <p:spPr>
          <a:xfrm flipH="1" flipV="1">
            <a:off x="8113244" y="3435918"/>
            <a:ext cx="225232" cy="17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>
            <a:extLst>
              <a:ext uri="{FF2B5EF4-FFF2-40B4-BE49-F238E27FC236}">
                <a16:creationId xmlns:a16="http://schemas.microsoft.com/office/drawing/2014/main" id="{E30B4F63-6692-4276-B925-276E6ADBEFDB}"/>
              </a:ext>
            </a:extLst>
          </p:cNvPr>
          <p:cNvSpPr txBox="1"/>
          <p:nvPr/>
        </p:nvSpPr>
        <p:spPr>
          <a:xfrm>
            <a:off x="6204955" y="720102"/>
            <a:ext cx="28568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/>
              <a:t>Restauración Pasiva de Bosque </a:t>
            </a:r>
            <a:r>
              <a:rPr lang="es-CO" sz="1100" dirty="0"/>
              <a:t>(0,8 ha)</a:t>
            </a:r>
          </a:p>
        </p:txBody>
      </p:sp>
      <p:pic>
        <p:nvPicPr>
          <p:cNvPr id="96" name="Picture 64" descr="Resultado de imagem para raiz de arbol dibujo clip">
            <a:extLst>
              <a:ext uri="{FF2B5EF4-FFF2-40B4-BE49-F238E27FC236}">
                <a16:creationId xmlns:a16="http://schemas.microsoft.com/office/drawing/2014/main" id="{9B72D0F1-1073-404F-B86B-48B949249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0058" y="2967151"/>
            <a:ext cx="516881" cy="3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" descr="Resultado de imagem para raiz de arbol dibujo clip">
            <a:extLst>
              <a:ext uri="{FF2B5EF4-FFF2-40B4-BE49-F238E27FC236}">
                <a16:creationId xmlns:a16="http://schemas.microsoft.com/office/drawing/2014/main" id="{C70D6A3A-287D-47C7-82E1-830F928E2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16" y="2878062"/>
            <a:ext cx="516881" cy="3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714DE3C-2545-438D-A30A-96C203431FF7}"/>
              </a:ext>
            </a:extLst>
          </p:cNvPr>
          <p:cNvCxnSpPr/>
          <p:nvPr/>
        </p:nvCxnSpPr>
        <p:spPr>
          <a:xfrm>
            <a:off x="177640" y="2878062"/>
            <a:ext cx="5273926" cy="8908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0" name="Picture 66" descr="Resultado de imagem para microorganismos en suelo dibujo clip">
            <a:extLst>
              <a:ext uri="{FF2B5EF4-FFF2-40B4-BE49-F238E27FC236}">
                <a16:creationId xmlns:a16="http://schemas.microsoft.com/office/drawing/2014/main" id="{5C80C72A-192B-4A2A-A6CD-824BDDF5C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8168" y="3371222"/>
            <a:ext cx="812676" cy="4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6" descr="Resultado de imagem para microorganismos en suelo dibujo clip">
            <a:extLst>
              <a:ext uri="{FF2B5EF4-FFF2-40B4-BE49-F238E27FC236}">
                <a16:creationId xmlns:a16="http://schemas.microsoft.com/office/drawing/2014/main" id="{FECD66A1-CB87-401D-AA68-5E17668FF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186" y="3267792"/>
            <a:ext cx="812676" cy="4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Resultado de imagem para microorganismos en suelo dibujo clip">
            <a:extLst>
              <a:ext uri="{FF2B5EF4-FFF2-40B4-BE49-F238E27FC236}">
                <a16:creationId xmlns:a16="http://schemas.microsoft.com/office/drawing/2014/main" id="{D166D5AB-E656-45F2-9EFC-4A67C29C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5645" y="3308960"/>
            <a:ext cx="492726" cy="5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8" descr="Resultado de imagem para microorganismos en suelo dibujo clip">
            <a:extLst>
              <a:ext uri="{FF2B5EF4-FFF2-40B4-BE49-F238E27FC236}">
                <a16:creationId xmlns:a16="http://schemas.microsoft.com/office/drawing/2014/main" id="{B2542F77-26F1-41C6-A7CF-2F2AA6D6B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810" y="3267792"/>
            <a:ext cx="492726" cy="5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7B05DA2-44E5-41A1-86BF-EE2B31E1FEF6}"/>
              </a:ext>
            </a:extLst>
          </p:cNvPr>
          <p:cNvSpPr txBox="1"/>
          <p:nvPr/>
        </p:nvSpPr>
        <p:spPr>
          <a:xfrm>
            <a:off x="211146" y="217502"/>
            <a:ext cx="403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Finca Tipo </a:t>
            </a:r>
            <a:r>
              <a:rPr lang="es-CO" sz="1600" dirty="0"/>
              <a:t>= 13 ha promedio intervenidas</a:t>
            </a:r>
            <a:endParaRPr lang="es-CO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23414C-EA72-40EA-AAC5-C95C3A72454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604" y="0"/>
            <a:ext cx="1152395" cy="69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6276"/>
            <a:ext cx="9144000" cy="29309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61363" y="231112"/>
            <a:ext cx="35317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800" dirty="0"/>
              <a:t>IPBES </a:t>
            </a:r>
            <a:r>
              <a:rPr lang="es-ES" sz="1800" dirty="0"/>
              <a:t>-</a:t>
            </a:r>
            <a:r>
              <a:rPr lang="pt-BR" sz="1800" dirty="0"/>
              <a:t> ICP </a:t>
            </a:r>
            <a:r>
              <a:rPr lang="es-ES" sz="1800" dirty="0"/>
              <a:t>- GIBSE -</a:t>
            </a:r>
            <a:r>
              <a:rPr lang="pt-BR" sz="1800" dirty="0"/>
              <a:t> GCN RC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81386DB-9E62-4C58-935E-7FEE4BE92D31}"/>
              </a:ext>
            </a:extLst>
          </p:cNvPr>
          <p:cNvSpPr/>
          <p:nvPr/>
        </p:nvSpPr>
        <p:spPr>
          <a:xfrm>
            <a:off x="4066309" y="2694709"/>
            <a:ext cx="727364" cy="33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7D58D24-C668-4A2E-9CBC-6E093E4161A7}"/>
              </a:ext>
            </a:extLst>
          </p:cNvPr>
          <p:cNvSpPr/>
          <p:nvPr/>
        </p:nvSpPr>
        <p:spPr>
          <a:xfrm>
            <a:off x="4724400" y="2448791"/>
            <a:ext cx="727364" cy="33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0C37530-9109-439F-8C45-DEF846E0881A}"/>
              </a:ext>
            </a:extLst>
          </p:cNvPr>
          <p:cNvSpPr/>
          <p:nvPr/>
        </p:nvSpPr>
        <p:spPr>
          <a:xfrm>
            <a:off x="6726382" y="886691"/>
            <a:ext cx="1995055" cy="1073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2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DDEBB709B9AF428803AD5818FDAA95" ma:contentTypeVersion="" ma:contentTypeDescription="Crear nuevo documento." ma:contentTypeScope="" ma:versionID="ebd94903d9d815e178e24bdaefd9cd00">
  <xsd:schema xmlns:xsd="http://www.w3.org/2001/XMLSchema" xmlns:xs="http://www.w3.org/2001/XMLSchema" xmlns:p="http://schemas.microsoft.com/office/2006/metadata/properties" xmlns:ns2="41701a72-639b-43e4-bd3f-d5e8d1f6893e" targetNamespace="http://schemas.microsoft.com/office/2006/metadata/properties" ma:root="true" ma:fieldsID="59a98a92e452c59801281b0b468baec8" ns2:_="">
    <xsd:import namespace="41701a72-639b-43e4-bd3f-d5e8d1f6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01a72-639b-43e4-bd3f-d5e8d1f689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D3B7B9-8B06-4215-9F5E-667D521E3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01a72-639b-43e4-bd3f-d5e8d1f6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8911C0-A276-4704-BDD5-376AA4120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127CE-6F59-4E5F-B1D7-33184D5533E3}">
  <ds:schemaRefs>
    <ds:schemaRef ds:uri="41701a72-639b-43e4-bd3f-d5e8d1f6893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651</Words>
  <Application>Microsoft Macintosh PowerPoint</Application>
  <PresentationFormat>Presentación en pantalla (16:9)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Abadi MT Condensed Extra Bold</vt:lpstr>
      <vt:lpstr>Arial</vt:lpstr>
      <vt:lpstr>Calibri</vt:lpstr>
      <vt:lpstr>Calibri Light</vt:lpstr>
      <vt:lpstr>Cooper Black</vt:lpstr>
      <vt:lpstr>GulliverIT</vt:lpstr>
      <vt:lpstr>PT Sans</vt:lpstr>
      <vt:lpstr>Roboto</vt:lpstr>
      <vt:lpstr>Times</vt:lpstr>
      <vt:lpstr>Simple Light</vt:lpstr>
      <vt:lpstr>Presentación de PowerPoint</vt:lpstr>
      <vt:lpstr>Escenario RAPE</vt:lpstr>
      <vt:lpstr>Presentación de PowerPoint</vt:lpstr>
      <vt:lpstr>Presentación de PowerPoint</vt:lpstr>
      <vt:lpstr>Medición de emisiones – Tier 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Metas Programa GCN-RC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Jeimy Vargas Cubides</dc:creator>
  <cp:lastModifiedBy>Steven Ríos</cp:lastModifiedBy>
  <cp:revision>130</cp:revision>
  <dcterms:modified xsi:type="dcterms:W3CDTF">2018-12-21T22:22:23Z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0x010100E5DDEBB709B9AF428803AD5818FDAA95</vt:lpwstr>
  </property>
</Properties>
</file>