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20" autoAdjust="0"/>
    <p:restoredTop sz="94660"/>
  </p:normalViewPr>
  <p:slideViewPr>
    <p:cSldViewPr snapToGrid="0">
      <p:cViewPr varScale="1">
        <p:scale>
          <a:sx n="73" d="100"/>
          <a:sy n="73" d="100"/>
        </p:scale>
        <p:origin x="72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16/07/2019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8191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16/07/2019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41863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16/07/2019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5096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16/07/2019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8174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16/07/2019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9700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16/07/2019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9029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16/07/2019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2394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16/07/2019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30658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16/07/2019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2375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16/07/2019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0449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16/07/2019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603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771E8B-6CA5-40B2-8038-0E112F3DAC1C}" type="datetimeFigureOut">
              <a:rPr lang="es-ES" smtClean="0"/>
              <a:t>16/07/2019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33118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Imagen que contiene cielo, exterior&#10;&#10;Descripción generada con confianza alta">
            <a:extLst>
              <a:ext uri="{FF2B5EF4-FFF2-40B4-BE49-F238E27FC236}">
                <a16:creationId xmlns:a16="http://schemas.microsoft.com/office/drawing/2014/main" id="{F0E573C3-9DA2-4FFE-818A-4D29B82805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201"/>
            <a:ext cx="12192000" cy="6870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6820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n que contiene texto, mapa&#10;&#10;Descripción generada con confianza muy alta">
            <a:extLst>
              <a:ext uri="{FF2B5EF4-FFF2-40B4-BE49-F238E27FC236}">
                <a16:creationId xmlns:a16="http://schemas.microsoft.com/office/drawing/2014/main" id="{41AA9D96-E7E9-4DB4-904A-0B63EBFEEF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8632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A2509F26-B5DC-4BA7-B476-4CB044237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B103EB1-B135-4526-B883-33228FC27F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80000">
            <a:off x="815340" y="683404"/>
            <a:ext cx="10561320" cy="5404104"/>
          </a:xfrm>
          <a:prstGeom prst="rect">
            <a:avLst/>
          </a:prstGeom>
          <a:solidFill>
            <a:srgbClr val="FFFFFF"/>
          </a:solidFill>
          <a:ln w="3175" cap="sq" cmpd="thinThick">
            <a:solidFill>
              <a:srgbClr val="DDDDDD"/>
            </a:solidFill>
            <a:miter lim="800000"/>
          </a:ln>
          <a:effectLst>
            <a:outerShdw blurRad="266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pic>
        <p:nvPicPr>
          <p:cNvPr id="2" name="Picture 2" descr="Imagen que contiene captura de pantalla&#10;&#10;Descripción generada con confianza alta">
            <a:extLst>
              <a:ext uri="{FF2B5EF4-FFF2-40B4-BE49-F238E27FC236}">
                <a16:creationId xmlns:a16="http://schemas.microsoft.com/office/drawing/2014/main" id="{8B46B374-492F-490A-9A44-39B1599880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14586"/>
          <a:stretch/>
        </p:blipFill>
        <p:spPr>
          <a:xfrm rot="21480000">
            <a:off x="1137837" y="1003258"/>
            <a:ext cx="9916327" cy="476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2733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n que contiene captura de pantalla&#10;&#10;Descripción generada con confianza muy alta">
            <a:extLst>
              <a:ext uri="{FF2B5EF4-FFF2-40B4-BE49-F238E27FC236}">
                <a16:creationId xmlns:a16="http://schemas.microsoft.com/office/drawing/2014/main" id="{D331E859-A79D-47AB-8F6A-D3416110C6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295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E18F47C6-0A40-4902-8055-AB274E8490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9821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n que contiene captura de pantalla, texto&#10;&#10;Descripción generada con confianza alta">
            <a:extLst>
              <a:ext uri="{FF2B5EF4-FFF2-40B4-BE49-F238E27FC236}">
                <a16:creationId xmlns:a16="http://schemas.microsoft.com/office/drawing/2014/main" id="{C82404E7-7C9F-4E6E-A4A4-F34D593168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4836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n que contiene captura de pantalla, electrónica&#10;&#10;Descripción generada con confianza alta">
            <a:extLst>
              <a:ext uri="{FF2B5EF4-FFF2-40B4-BE49-F238E27FC236}">
                <a16:creationId xmlns:a16="http://schemas.microsoft.com/office/drawing/2014/main" id="{3C3B64ED-52D7-4C82-9FC3-AADE9AAFF2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8841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n que contiene captura de pantalla&#10;&#10;Descripción generada con confianza muy alta">
            <a:extLst>
              <a:ext uri="{FF2B5EF4-FFF2-40B4-BE49-F238E27FC236}">
                <a16:creationId xmlns:a16="http://schemas.microsoft.com/office/drawing/2014/main" id="{37855095-D70A-420E-A3C1-66CE2F3766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907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n que contiene texto, foto&#10;&#10;Descripción generada con confianza alta">
            <a:extLst>
              <a:ext uri="{FF2B5EF4-FFF2-40B4-BE49-F238E27FC236}">
                <a16:creationId xmlns:a16="http://schemas.microsoft.com/office/drawing/2014/main" id="{B26299D7-4D90-4842-BB0F-6F3BBF1C92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703"/>
          <a:stretch/>
        </p:blipFill>
        <p:spPr>
          <a:xfrm>
            <a:off x="1" y="10"/>
            <a:ext cx="11862435" cy="6857990"/>
          </a:xfrm>
          <a:custGeom>
            <a:avLst/>
            <a:gdLst>
              <a:gd name="connsiteX0" fmla="*/ 0 w 11862435"/>
              <a:gd name="connsiteY0" fmla="*/ 0 h 6858000"/>
              <a:gd name="connsiteX1" fmla="*/ 2537458 w 11862435"/>
              <a:gd name="connsiteY1" fmla="*/ 0 h 6858000"/>
              <a:gd name="connsiteX2" fmla="*/ 3074669 w 11862435"/>
              <a:gd name="connsiteY2" fmla="*/ 0 h 6858000"/>
              <a:gd name="connsiteX3" fmla="*/ 3784383 w 11862435"/>
              <a:gd name="connsiteY3" fmla="*/ 0 h 6858000"/>
              <a:gd name="connsiteX4" fmla="*/ 8686282 w 11862435"/>
              <a:gd name="connsiteY4" fmla="*/ 0 h 6858000"/>
              <a:gd name="connsiteX5" fmla="*/ 11862435 w 11862435"/>
              <a:gd name="connsiteY5" fmla="*/ 6857999 h 6858000"/>
              <a:gd name="connsiteX6" fmla="*/ 5896483 w 11862435"/>
              <a:gd name="connsiteY6" fmla="*/ 6857999 h 6858000"/>
              <a:gd name="connsiteX7" fmla="*/ 5896483 w 11862435"/>
              <a:gd name="connsiteY7" fmla="*/ 6858000 h 6858000"/>
              <a:gd name="connsiteX8" fmla="*/ 3074669 w 11862435"/>
              <a:gd name="connsiteY8" fmla="*/ 6858000 h 6858000"/>
              <a:gd name="connsiteX9" fmla="*/ 2537458 w 11862435"/>
              <a:gd name="connsiteY9" fmla="*/ 6858000 h 6858000"/>
              <a:gd name="connsiteX10" fmla="*/ 0 w 11862435"/>
              <a:gd name="connsiteY1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2435" h="6858000">
                <a:moveTo>
                  <a:pt x="0" y="0"/>
                </a:moveTo>
                <a:lnTo>
                  <a:pt x="2537458" y="0"/>
                </a:lnTo>
                <a:lnTo>
                  <a:pt x="3074669" y="0"/>
                </a:lnTo>
                <a:lnTo>
                  <a:pt x="3784383" y="0"/>
                </a:lnTo>
                <a:lnTo>
                  <a:pt x="8686282" y="0"/>
                </a:lnTo>
                <a:lnTo>
                  <a:pt x="11862435" y="6857999"/>
                </a:lnTo>
                <a:lnTo>
                  <a:pt x="5896483" y="6857999"/>
                </a:lnTo>
                <a:lnTo>
                  <a:pt x="5896483" y="6858000"/>
                </a:lnTo>
                <a:lnTo>
                  <a:pt x="3074669" y="6858000"/>
                </a:lnTo>
                <a:lnTo>
                  <a:pt x="2537458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7" name="Freeform: Shape 6">
            <a:extLst>
              <a:ext uri="{FF2B5EF4-FFF2-40B4-BE49-F238E27FC236}">
                <a16:creationId xmlns:a16="http://schemas.microsoft.com/office/drawing/2014/main" id="{A4D1609B-102A-4C77-86A2-ACB29FB96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7839950" y="0"/>
            <a:ext cx="4352050" cy="6858478"/>
          </a:xfrm>
          <a:custGeom>
            <a:avLst/>
            <a:gdLst>
              <a:gd name="connsiteX0" fmla="*/ 4352050 w 4352050"/>
              <a:gd name="connsiteY0" fmla="*/ 6858478 h 6858478"/>
              <a:gd name="connsiteX1" fmla="*/ 0 w 4352050"/>
              <a:gd name="connsiteY1" fmla="*/ 6858478 h 6858478"/>
              <a:gd name="connsiteX2" fmla="*/ 0 w 4352050"/>
              <a:gd name="connsiteY2" fmla="*/ 0 h 6858478"/>
              <a:gd name="connsiteX3" fmla="*/ 103870 w 4352050"/>
              <a:gd name="connsiteY3" fmla="*/ 0 h 6858478"/>
              <a:gd name="connsiteX4" fmla="*/ 1170098 w 4352050"/>
              <a:gd name="connsiteY4" fmla="*/ 0 h 6858478"/>
              <a:gd name="connsiteX5" fmla="*/ 1175675 w 4352050"/>
              <a:gd name="connsiteY5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2050" h="6858478">
                <a:moveTo>
                  <a:pt x="4352050" y="6858478"/>
                </a:moveTo>
                <a:lnTo>
                  <a:pt x="0" y="6858478"/>
                </a:lnTo>
                <a:lnTo>
                  <a:pt x="0" y="0"/>
                </a:lnTo>
                <a:lnTo>
                  <a:pt x="103870" y="0"/>
                </a:lnTo>
                <a:lnTo>
                  <a:pt x="1170098" y="0"/>
                </a:lnTo>
                <a:lnTo>
                  <a:pt x="1175675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C651F706-C94E-46D4-BAAE-BAFD1AD976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8667950" y="0"/>
            <a:ext cx="3524051" cy="6858478"/>
          </a:xfrm>
          <a:custGeom>
            <a:avLst/>
            <a:gdLst>
              <a:gd name="connsiteX0" fmla="*/ 3524051 w 3524051"/>
              <a:gd name="connsiteY0" fmla="*/ 6858478 h 6858478"/>
              <a:gd name="connsiteX1" fmla="*/ 0 w 3524051"/>
              <a:gd name="connsiteY1" fmla="*/ 6858478 h 6858478"/>
              <a:gd name="connsiteX2" fmla="*/ 0 w 3524051"/>
              <a:gd name="connsiteY2" fmla="*/ 0 h 6858478"/>
              <a:gd name="connsiteX3" fmla="*/ 342099 w 3524051"/>
              <a:gd name="connsiteY3" fmla="*/ 0 h 6858478"/>
              <a:gd name="connsiteX4" fmla="*/ 347676 w 3524051"/>
              <a:gd name="connsiteY4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24051" h="6858478">
                <a:moveTo>
                  <a:pt x="3524051" y="6858478"/>
                </a:moveTo>
                <a:lnTo>
                  <a:pt x="0" y="6858478"/>
                </a:lnTo>
                <a:lnTo>
                  <a:pt x="0" y="0"/>
                </a:lnTo>
                <a:lnTo>
                  <a:pt x="342099" y="0"/>
                </a:lnTo>
                <a:lnTo>
                  <a:pt x="347676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578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C38590C-0A3E-477E-8135-5BDEE51097CD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" name="Picture 5" descr="Imagen que contiene tenis, raqueta, golpeando, botella&#10;&#10;Descripción generada con confianza alta">
            <a:extLst>
              <a:ext uri="{FF2B5EF4-FFF2-40B4-BE49-F238E27FC236}">
                <a16:creationId xmlns:a16="http://schemas.microsoft.com/office/drawing/2014/main" id="{96CC9D9E-F1D7-4D97-AB7E-7B5E5E9303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201"/>
            <a:ext cx="12188455" cy="687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0859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Imagen que contiene texto, captura de pantalla&#10;&#10;Descripción generada con confianza muy alta">
            <a:extLst>
              <a:ext uri="{FF2B5EF4-FFF2-40B4-BE49-F238E27FC236}">
                <a16:creationId xmlns:a16="http://schemas.microsoft.com/office/drawing/2014/main" id="{F39E7F2C-B781-48D0-9C47-3298AD59BD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201"/>
            <a:ext cx="12188455" cy="6861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7983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n que contiene persona&#10;&#10;Descripción generada con confianza muy alta">
            <a:extLst>
              <a:ext uri="{FF2B5EF4-FFF2-40B4-BE49-F238E27FC236}">
                <a16:creationId xmlns:a16="http://schemas.microsoft.com/office/drawing/2014/main" id="{1A267A76-172A-43D2-9259-87C89971FD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2" y="-1808"/>
            <a:ext cx="12188455" cy="687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5219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n que contiene texto, pizarra, persona, libro&#10;&#10;Descripción generada con confianza muy alta">
            <a:extLst>
              <a:ext uri="{FF2B5EF4-FFF2-40B4-BE49-F238E27FC236}">
                <a16:creationId xmlns:a16="http://schemas.microsoft.com/office/drawing/2014/main" id="{6C33BD40-3F77-43C1-930A-E0437D99CE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058"/>
            <a:ext cx="12192000" cy="6860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8384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n que contiene texto&#10;&#10;Descripción generada con confianza alta">
            <a:extLst>
              <a:ext uri="{FF2B5EF4-FFF2-40B4-BE49-F238E27FC236}">
                <a16:creationId xmlns:a16="http://schemas.microsoft.com/office/drawing/2014/main" id="{FB05AB2B-BD8E-45AA-B827-C26C586562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058"/>
            <a:ext cx="12192000" cy="6860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5242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n que contiene texto, captura de pantalla&#10;&#10;Descripción generada con confianza alta">
            <a:extLst>
              <a:ext uri="{FF2B5EF4-FFF2-40B4-BE49-F238E27FC236}">
                <a16:creationId xmlns:a16="http://schemas.microsoft.com/office/drawing/2014/main" id="{0EC5876C-F485-46FD-9B68-FC40C0C9C7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2" y="-1808"/>
            <a:ext cx="12188455" cy="6861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6526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n que contiene captura de pantalla&#10;&#10;Descripción generada con confianza muy alta">
            <a:extLst>
              <a:ext uri="{FF2B5EF4-FFF2-40B4-BE49-F238E27FC236}">
                <a16:creationId xmlns:a16="http://schemas.microsoft.com/office/drawing/2014/main" id="{50DCD198-0E93-4B2F-A6F5-5509C09CD9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528" y="-4761"/>
            <a:ext cx="12170734" cy="6852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2753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n que contiene captura de pantalla, texto&#10;&#10;Descripción generada con confianza alta">
            <a:extLst>
              <a:ext uri="{FF2B5EF4-FFF2-40B4-BE49-F238E27FC236}">
                <a16:creationId xmlns:a16="http://schemas.microsoft.com/office/drawing/2014/main" id="{FDE758E3-D247-45E1-893A-DB175B4A89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09396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9F8542600261D4497D6DA8D5C60720B" ma:contentTypeVersion="2" ma:contentTypeDescription="Crear nuevo documento." ma:contentTypeScope="" ma:versionID="99d433e8b005eaa75dc6fe3871a08ae4">
  <xsd:schema xmlns:xsd="http://www.w3.org/2001/XMLSchema" xmlns:xs="http://www.w3.org/2001/XMLSchema" xmlns:p="http://schemas.microsoft.com/office/2006/metadata/properties" xmlns:ns2="3936676c-16ea-4594-8a83-ab00b6573574" targetNamespace="http://schemas.microsoft.com/office/2006/metadata/properties" ma:root="true" ma:fieldsID="d74b9063bbd3c081a58326b506428bfd" ns2:_="">
    <xsd:import namespace="3936676c-16ea-4594-8a83-ab00b657357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36676c-16ea-4594-8a83-ab00b657357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57C7BF8-E49A-4929-85A5-985F357C45F7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540937E8-7C63-49D9-9DFC-4CC555F9E17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936676c-16ea-4594-8a83-ab00b657357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E95387D-57F8-457E-87A6-81FDC21BFBF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Panorámica</PresentationFormat>
  <Paragraphs>0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18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76</cp:revision>
  <dcterms:created xsi:type="dcterms:W3CDTF">2012-07-30T22:48:03Z</dcterms:created>
  <dcterms:modified xsi:type="dcterms:W3CDTF">2019-07-16T23:14:43Z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0x01010099F8542600261D4497D6DA8D5C60720B</vt:lpwstr>
  </property>
</Properties>
</file>